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8" r:id="rId4"/>
    <p:sldId id="265" r:id="rId5"/>
    <p:sldId id="266" r:id="rId6"/>
    <p:sldId id="259" r:id="rId7"/>
    <p:sldId id="267" r:id="rId8"/>
    <p:sldId id="268" r:id="rId9"/>
    <p:sldId id="269" r:id="rId10"/>
    <p:sldId id="260" r:id="rId11"/>
    <p:sldId id="270" r:id="rId12"/>
    <p:sldId id="271" r:id="rId13"/>
    <p:sldId id="272" r:id="rId14"/>
    <p:sldId id="262" r:id="rId15"/>
    <p:sldId id="263" r:id="rId16"/>
    <p:sldId id="274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6B5C99-5685-4E75-AF1D-BBA021CECADD}" v="14" dt="2024-05-31T17:41:23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권재민" userId="21d783e8-19cc-420a-86f1-d7d065cd5104" providerId="ADAL" clId="{B36B5C99-5685-4E75-AF1D-BBA021CECADD}"/>
    <pc:docChg chg="undo custSel addSld delSld modSld sldOrd delMainMaster modMainMaster">
      <pc:chgData name="권재민" userId="21d783e8-19cc-420a-86f1-d7d065cd5104" providerId="ADAL" clId="{B36B5C99-5685-4E75-AF1D-BBA021CECADD}" dt="2024-05-31T17:41:30.187" v="238" actId="1076"/>
      <pc:docMkLst>
        <pc:docMk/>
      </pc:docMkLst>
      <pc:sldChg chg="del">
        <pc:chgData name="권재민" userId="21d783e8-19cc-420a-86f1-d7d065cd5104" providerId="ADAL" clId="{B36B5C99-5685-4E75-AF1D-BBA021CECADD}" dt="2024-05-31T15:07:20.396" v="4" actId="2696"/>
        <pc:sldMkLst>
          <pc:docMk/>
          <pc:sldMk cId="4216558504" sldId="256"/>
        </pc:sldMkLst>
      </pc:sldChg>
      <pc:sldChg chg="modSp mod">
        <pc:chgData name="권재민" userId="21d783e8-19cc-420a-86f1-d7d065cd5104" providerId="ADAL" clId="{B36B5C99-5685-4E75-AF1D-BBA021CECADD}" dt="2024-05-31T16:28:22.095" v="57" actId="1036"/>
        <pc:sldMkLst>
          <pc:docMk/>
          <pc:sldMk cId="1675212323" sldId="257"/>
        </pc:sldMkLst>
        <pc:spChg chg="mod">
          <ac:chgData name="권재민" userId="21d783e8-19cc-420a-86f1-d7d065cd5104" providerId="ADAL" clId="{B36B5C99-5685-4E75-AF1D-BBA021CECADD}" dt="2024-05-31T16:28:22.095" v="57" actId="1036"/>
          <ac:spMkLst>
            <pc:docMk/>
            <pc:sldMk cId="1675212323" sldId="257"/>
            <ac:spMk id="13" creationId="{00000000-0000-0000-0000-000000000000}"/>
          </ac:spMkLst>
        </pc:spChg>
        <pc:spChg chg="mod">
          <ac:chgData name="권재민" userId="21d783e8-19cc-420a-86f1-d7d065cd5104" providerId="ADAL" clId="{B36B5C99-5685-4E75-AF1D-BBA021CECADD}" dt="2024-05-31T16:28:02.679" v="49" actId="255"/>
          <ac:spMkLst>
            <pc:docMk/>
            <pc:sldMk cId="1675212323" sldId="257"/>
            <ac:spMk id="33" creationId="{00000000-0000-0000-0000-000000000000}"/>
          </ac:spMkLst>
        </pc:spChg>
        <pc:grpChg chg="mod">
          <ac:chgData name="권재민" userId="21d783e8-19cc-420a-86f1-d7d065cd5104" providerId="ADAL" clId="{B36B5C99-5685-4E75-AF1D-BBA021CECADD}" dt="2024-05-31T16:28:17.552" v="51" actId="1076"/>
          <ac:grpSpMkLst>
            <pc:docMk/>
            <pc:sldMk cId="1675212323" sldId="257"/>
            <ac:grpSpMk id="2" creationId="{00000000-0000-0000-0000-000000000000}"/>
          </ac:grpSpMkLst>
        </pc:grpChg>
      </pc:sldChg>
      <pc:sldChg chg="addSp delSp modSp add mod ord modAnim">
        <pc:chgData name="권재민" userId="21d783e8-19cc-420a-86f1-d7d065cd5104" providerId="ADAL" clId="{B36B5C99-5685-4E75-AF1D-BBA021CECADD}" dt="2024-05-31T17:31:38.355" v="193" actId="1076"/>
        <pc:sldMkLst>
          <pc:docMk/>
          <pc:sldMk cId="633914870" sldId="258"/>
        </pc:sldMkLst>
        <pc:spChg chg="mod">
          <ac:chgData name="권재민" userId="21d783e8-19cc-420a-86f1-d7d065cd5104" providerId="ADAL" clId="{B36B5C99-5685-4E75-AF1D-BBA021CECADD}" dt="2024-05-31T17:24:15.968" v="181" actId="20577"/>
          <ac:spMkLst>
            <pc:docMk/>
            <pc:sldMk cId="633914870" sldId="258"/>
            <ac:spMk id="2" creationId="{00000000-0000-0000-0000-000000000000}"/>
          </ac:spMkLst>
        </pc:spChg>
        <pc:spChg chg="add del mod">
          <ac:chgData name="권재민" userId="21d783e8-19cc-420a-86f1-d7d065cd5104" providerId="ADAL" clId="{B36B5C99-5685-4E75-AF1D-BBA021CECADD}" dt="2024-05-31T17:26:41.810" v="186" actId="478"/>
          <ac:spMkLst>
            <pc:docMk/>
            <pc:sldMk cId="633914870" sldId="258"/>
            <ac:spMk id="4" creationId="{C09ED1CD-4A48-2B75-2593-3F3C5E1AD911}"/>
          </ac:spMkLst>
        </pc:spChg>
        <pc:spChg chg="add del">
          <ac:chgData name="권재민" userId="21d783e8-19cc-420a-86f1-d7d065cd5104" providerId="ADAL" clId="{B36B5C99-5685-4E75-AF1D-BBA021CECADD}" dt="2024-05-31T17:28:04.643" v="188" actId="478"/>
          <ac:spMkLst>
            <pc:docMk/>
            <pc:sldMk cId="633914870" sldId="258"/>
            <ac:spMk id="6" creationId="{43459CFA-C93D-C224-0671-29AE2D96AD0D}"/>
          </ac:spMkLst>
        </pc:spChg>
        <pc:spChg chg="del">
          <ac:chgData name="권재민" userId="21d783e8-19cc-420a-86f1-d7d065cd5104" providerId="ADAL" clId="{B36B5C99-5685-4E75-AF1D-BBA021CECADD}" dt="2024-05-31T17:24:17.865" v="182" actId="478"/>
          <ac:spMkLst>
            <pc:docMk/>
            <pc:sldMk cId="633914870" sldId="258"/>
            <ac:spMk id="37" creationId="{00000000-0000-0000-0000-000000000000}"/>
          </ac:spMkLst>
        </pc:spChg>
        <pc:picChg chg="add mod">
          <ac:chgData name="권재민" userId="21d783e8-19cc-420a-86f1-d7d065cd5104" providerId="ADAL" clId="{B36B5C99-5685-4E75-AF1D-BBA021CECADD}" dt="2024-05-31T17:31:38.355" v="193" actId="1076"/>
          <ac:picMkLst>
            <pc:docMk/>
            <pc:sldMk cId="633914870" sldId="258"/>
            <ac:picMk id="7" creationId="{A2256FC7-C1DA-C66C-D174-A992D88034D9}"/>
          </ac:picMkLst>
        </pc:picChg>
      </pc:sldChg>
      <pc:sldChg chg="modSp add mod">
        <pc:chgData name="권재민" userId="21d783e8-19cc-420a-86f1-d7d065cd5104" providerId="ADAL" clId="{B36B5C99-5685-4E75-AF1D-BBA021CECADD}" dt="2024-05-31T16:31:23.543" v="99" actId="1038"/>
        <pc:sldMkLst>
          <pc:docMk/>
          <pc:sldMk cId="1356159252" sldId="259"/>
        </pc:sldMkLst>
        <pc:spChg chg="mod">
          <ac:chgData name="권재민" userId="21d783e8-19cc-420a-86f1-d7d065cd5104" providerId="ADAL" clId="{B36B5C99-5685-4E75-AF1D-BBA021CECADD}" dt="2024-05-31T16:31:23.543" v="99" actId="1038"/>
          <ac:spMkLst>
            <pc:docMk/>
            <pc:sldMk cId="1356159252" sldId="259"/>
            <ac:spMk id="33" creationId="{00000000-0000-0000-0000-000000000000}"/>
          </ac:spMkLst>
        </pc:spChg>
      </pc:sldChg>
      <pc:sldChg chg="modSp add mod">
        <pc:chgData name="권재민" userId="21d783e8-19cc-420a-86f1-d7d065cd5104" providerId="ADAL" clId="{B36B5C99-5685-4E75-AF1D-BBA021CECADD}" dt="2024-05-31T16:31:53.115" v="106" actId="1037"/>
        <pc:sldMkLst>
          <pc:docMk/>
          <pc:sldMk cId="3764671326" sldId="260"/>
        </pc:sldMkLst>
        <pc:spChg chg="mod">
          <ac:chgData name="권재민" userId="21d783e8-19cc-420a-86f1-d7d065cd5104" providerId="ADAL" clId="{B36B5C99-5685-4E75-AF1D-BBA021CECADD}" dt="2024-05-31T16:31:53.115" v="106" actId="1037"/>
          <ac:spMkLst>
            <pc:docMk/>
            <pc:sldMk cId="3764671326" sldId="260"/>
            <ac:spMk id="33" creationId="{00000000-0000-0000-0000-000000000000}"/>
          </ac:spMkLst>
        </pc:spChg>
      </pc:sldChg>
      <pc:sldChg chg="add del">
        <pc:chgData name="권재민" userId="21d783e8-19cc-420a-86f1-d7d065cd5104" providerId="ADAL" clId="{B36B5C99-5685-4E75-AF1D-BBA021CECADD}" dt="2024-05-31T15:08:06.103" v="15" actId="2696"/>
        <pc:sldMkLst>
          <pc:docMk/>
          <pc:sldMk cId="3681611470" sldId="261"/>
        </pc:sldMkLst>
      </pc:sldChg>
      <pc:sldChg chg="modSp add mod">
        <pc:chgData name="권재민" userId="21d783e8-19cc-420a-86f1-d7d065cd5104" providerId="ADAL" clId="{B36B5C99-5685-4E75-AF1D-BBA021CECADD}" dt="2024-05-31T15:33:04.173" v="44" actId="1038"/>
        <pc:sldMkLst>
          <pc:docMk/>
          <pc:sldMk cId="1630470267" sldId="262"/>
        </pc:sldMkLst>
        <pc:spChg chg="mod">
          <ac:chgData name="권재민" userId="21d783e8-19cc-420a-86f1-d7d065cd5104" providerId="ADAL" clId="{B36B5C99-5685-4E75-AF1D-BBA021CECADD}" dt="2024-05-31T15:33:04.173" v="44" actId="1038"/>
          <ac:spMkLst>
            <pc:docMk/>
            <pc:sldMk cId="1630470267" sldId="262"/>
            <ac:spMk id="33" creationId="{00000000-0000-0000-0000-000000000000}"/>
          </ac:spMkLst>
        </pc:spChg>
      </pc:sldChg>
      <pc:sldChg chg="modSp add mod">
        <pc:chgData name="권재민" userId="21d783e8-19cc-420a-86f1-d7d065cd5104" providerId="ADAL" clId="{B36B5C99-5685-4E75-AF1D-BBA021CECADD}" dt="2024-05-31T16:50:16.954" v="139"/>
        <pc:sldMkLst>
          <pc:docMk/>
          <pc:sldMk cId="2502192345" sldId="263"/>
        </pc:sldMkLst>
        <pc:spChg chg="mod">
          <ac:chgData name="권재민" userId="21d783e8-19cc-420a-86f1-d7d065cd5104" providerId="ADAL" clId="{B36B5C99-5685-4E75-AF1D-BBA021CECADD}" dt="2024-05-31T16:50:16.954" v="139"/>
          <ac:spMkLst>
            <pc:docMk/>
            <pc:sldMk cId="2502192345" sldId="263"/>
            <ac:spMk id="6" creationId="{00000000-0000-0000-0000-000000000000}"/>
          </ac:spMkLst>
        </pc:spChg>
      </pc:sldChg>
      <pc:sldChg chg="add del">
        <pc:chgData name="권재민" userId="21d783e8-19cc-420a-86f1-d7d065cd5104" providerId="ADAL" clId="{B36B5C99-5685-4E75-AF1D-BBA021CECADD}" dt="2024-05-31T15:27:45.473" v="27" actId="2696"/>
        <pc:sldMkLst>
          <pc:docMk/>
          <pc:sldMk cId="3305943013" sldId="264"/>
        </pc:sldMkLst>
      </pc:sldChg>
      <pc:sldChg chg="add">
        <pc:chgData name="권재민" userId="21d783e8-19cc-420a-86f1-d7d065cd5104" providerId="ADAL" clId="{B36B5C99-5685-4E75-AF1D-BBA021CECADD}" dt="2024-05-31T15:27:19.932" v="19"/>
        <pc:sldMkLst>
          <pc:docMk/>
          <pc:sldMk cId="911632075" sldId="265"/>
        </pc:sldMkLst>
      </pc:sldChg>
      <pc:sldChg chg="add">
        <pc:chgData name="권재민" userId="21d783e8-19cc-420a-86f1-d7d065cd5104" providerId="ADAL" clId="{B36B5C99-5685-4E75-AF1D-BBA021CECADD}" dt="2024-05-31T15:27:21.545" v="20"/>
        <pc:sldMkLst>
          <pc:docMk/>
          <pc:sldMk cId="1110064893" sldId="266"/>
        </pc:sldMkLst>
      </pc:sldChg>
      <pc:sldChg chg="addSp delSp modSp add mod modAnim">
        <pc:chgData name="권재민" userId="21d783e8-19cc-420a-86f1-d7d065cd5104" providerId="ADAL" clId="{B36B5C99-5685-4E75-AF1D-BBA021CECADD}" dt="2024-05-31T17:40:26.101" v="204" actId="1076"/>
        <pc:sldMkLst>
          <pc:docMk/>
          <pc:sldMk cId="3201984184" sldId="267"/>
        </pc:sldMkLst>
        <pc:spChg chg="mod">
          <ac:chgData name="권재민" userId="21d783e8-19cc-420a-86f1-d7d065cd5104" providerId="ADAL" clId="{B36B5C99-5685-4E75-AF1D-BBA021CECADD}" dt="2024-05-31T16:32:24.199" v="136" actId="20577"/>
          <ac:spMkLst>
            <pc:docMk/>
            <pc:sldMk cId="3201984184" sldId="267"/>
            <ac:spMk id="2" creationId="{00000000-0000-0000-0000-000000000000}"/>
          </ac:spMkLst>
        </pc:spChg>
        <pc:spChg chg="del mod">
          <ac:chgData name="권재민" userId="21d783e8-19cc-420a-86f1-d7d065cd5104" providerId="ADAL" clId="{B36B5C99-5685-4E75-AF1D-BBA021CECADD}" dt="2024-05-31T17:39:09.165" v="199" actId="478"/>
          <ac:spMkLst>
            <pc:docMk/>
            <pc:sldMk cId="3201984184" sldId="267"/>
            <ac:spMk id="37" creationId="{00000000-0000-0000-0000-000000000000}"/>
          </ac:spMkLst>
        </pc:spChg>
        <pc:picChg chg="add mod">
          <ac:chgData name="권재민" userId="21d783e8-19cc-420a-86f1-d7d065cd5104" providerId="ADAL" clId="{B36B5C99-5685-4E75-AF1D-BBA021CECADD}" dt="2024-05-31T17:40:26.101" v="204" actId="1076"/>
          <ac:picMkLst>
            <pc:docMk/>
            <pc:sldMk cId="3201984184" sldId="267"/>
            <ac:picMk id="3" creationId="{ECED090F-F40E-4CCF-4306-3A4D598C8A2D}"/>
          </ac:picMkLst>
        </pc:picChg>
      </pc:sldChg>
      <pc:sldChg chg="addSp delSp modSp add mod modAnim">
        <pc:chgData name="권재민" userId="21d783e8-19cc-420a-86f1-d7d065cd5104" providerId="ADAL" clId="{B36B5C99-5685-4E75-AF1D-BBA021CECADD}" dt="2024-05-31T17:41:30.187" v="238" actId="1076"/>
        <pc:sldMkLst>
          <pc:docMk/>
          <pc:sldMk cId="4235145257" sldId="268"/>
        </pc:sldMkLst>
        <pc:spChg chg="mod">
          <ac:chgData name="권재민" userId="21d783e8-19cc-420a-86f1-d7d065cd5104" providerId="ADAL" clId="{B36B5C99-5685-4E75-AF1D-BBA021CECADD}" dt="2024-05-31T17:40:36.734" v="234" actId="20577"/>
          <ac:spMkLst>
            <pc:docMk/>
            <pc:sldMk cId="4235145257" sldId="268"/>
            <ac:spMk id="2" creationId="{00000000-0000-0000-0000-000000000000}"/>
          </ac:spMkLst>
        </pc:spChg>
        <pc:spChg chg="del">
          <ac:chgData name="권재민" userId="21d783e8-19cc-420a-86f1-d7d065cd5104" providerId="ADAL" clId="{B36B5C99-5685-4E75-AF1D-BBA021CECADD}" dt="2024-05-31T17:40:38.707" v="235" actId="478"/>
          <ac:spMkLst>
            <pc:docMk/>
            <pc:sldMk cId="4235145257" sldId="268"/>
            <ac:spMk id="37" creationId="{00000000-0000-0000-0000-000000000000}"/>
          </ac:spMkLst>
        </pc:spChg>
        <pc:picChg chg="add mod">
          <ac:chgData name="권재민" userId="21d783e8-19cc-420a-86f1-d7d065cd5104" providerId="ADAL" clId="{B36B5C99-5685-4E75-AF1D-BBA021CECADD}" dt="2024-05-31T17:41:30.187" v="238" actId="1076"/>
          <ac:picMkLst>
            <pc:docMk/>
            <pc:sldMk cId="4235145257" sldId="268"/>
            <ac:picMk id="3" creationId="{C8EBACC8-8659-4149-51C9-BA000718C90F}"/>
          </ac:picMkLst>
        </pc:picChg>
      </pc:sldChg>
      <pc:sldChg chg="add">
        <pc:chgData name="권재민" userId="21d783e8-19cc-420a-86f1-d7d065cd5104" providerId="ADAL" clId="{B36B5C99-5685-4E75-AF1D-BBA021CECADD}" dt="2024-05-31T15:27:29.530" v="23"/>
        <pc:sldMkLst>
          <pc:docMk/>
          <pc:sldMk cId="2852116910" sldId="269"/>
        </pc:sldMkLst>
      </pc:sldChg>
      <pc:sldChg chg="add">
        <pc:chgData name="권재민" userId="21d783e8-19cc-420a-86f1-d7d065cd5104" providerId="ADAL" clId="{B36B5C99-5685-4E75-AF1D-BBA021CECADD}" dt="2024-05-31T15:27:32.686" v="24"/>
        <pc:sldMkLst>
          <pc:docMk/>
          <pc:sldMk cId="334790446" sldId="270"/>
        </pc:sldMkLst>
      </pc:sldChg>
      <pc:sldChg chg="add">
        <pc:chgData name="권재민" userId="21d783e8-19cc-420a-86f1-d7d065cd5104" providerId="ADAL" clId="{B36B5C99-5685-4E75-AF1D-BBA021CECADD}" dt="2024-05-31T15:27:34.543" v="25"/>
        <pc:sldMkLst>
          <pc:docMk/>
          <pc:sldMk cId="284351273" sldId="271"/>
        </pc:sldMkLst>
      </pc:sldChg>
      <pc:sldChg chg="add">
        <pc:chgData name="권재민" userId="21d783e8-19cc-420a-86f1-d7d065cd5104" providerId="ADAL" clId="{B36B5C99-5685-4E75-AF1D-BBA021CECADD}" dt="2024-05-31T15:27:36.849" v="26"/>
        <pc:sldMkLst>
          <pc:docMk/>
          <pc:sldMk cId="3037623376" sldId="272"/>
        </pc:sldMkLst>
      </pc:sldChg>
      <pc:sldChg chg="add del">
        <pc:chgData name="권재민" userId="21d783e8-19cc-420a-86f1-d7d065cd5104" providerId="ADAL" clId="{B36B5C99-5685-4E75-AF1D-BBA021CECADD}" dt="2024-05-31T15:32:41.625" v="32" actId="2696"/>
        <pc:sldMkLst>
          <pc:docMk/>
          <pc:sldMk cId="2050705821" sldId="273"/>
        </pc:sldMkLst>
      </pc:sldChg>
      <pc:sldChg chg="add ord">
        <pc:chgData name="권재민" userId="21d783e8-19cc-420a-86f1-d7d065cd5104" providerId="ADAL" clId="{B36B5C99-5685-4E75-AF1D-BBA021CECADD}" dt="2024-05-31T15:32:48.054" v="34"/>
        <pc:sldMkLst>
          <pc:docMk/>
          <pc:sldMk cId="2210985338" sldId="274"/>
        </pc:sldMkLst>
      </pc:sldChg>
      <pc:sldChg chg="addSp modSp add mod ord modAnim">
        <pc:chgData name="권재민" userId="21d783e8-19cc-420a-86f1-d7d065cd5104" providerId="ADAL" clId="{B36B5C99-5685-4E75-AF1D-BBA021CECADD}" dt="2024-05-31T17:37:35.323" v="198" actId="1076"/>
        <pc:sldMkLst>
          <pc:docMk/>
          <pc:sldMk cId="3071320165" sldId="275"/>
        </pc:sldMkLst>
        <pc:picChg chg="add mod">
          <ac:chgData name="권재민" userId="21d783e8-19cc-420a-86f1-d7d065cd5104" providerId="ADAL" clId="{B36B5C99-5685-4E75-AF1D-BBA021CECADD}" dt="2024-05-31T17:37:35.323" v="198" actId="1076"/>
          <ac:picMkLst>
            <pc:docMk/>
            <pc:sldMk cId="3071320165" sldId="275"/>
            <ac:picMk id="3" creationId="{EB55E750-847C-F80A-399E-7BC8F5AF8C88}"/>
          </ac:picMkLst>
        </pc:picChg>
      </pc:sldChg>
      <pc:sldMasterChg chg="addSldLayout">
        <pc:chgData name="권재민" userId="21d783e8-19cc-420a-86f1-d7d065cd5104" providerId="ADAL" clId="{B36B5C99-5685-4E75-AF1D-BBA021CECADD}" dt="2024-05-31T15:32:34.497" v="28" actId="27028"/>
        <pc:sldMasterMkLst>
          <pc:docMk/>
          <pc:sldMasterMk cId="0" sldId="2147483648"/>
        </pc:sldMasterMkLst>
        <pc:sldLayoutChg chg="add">
          <pc:chgData name="권재민" userId="21d783e8-19cc-420a-86f1-d7d065cd5104" providerId="ADAL" clId="{B36B5C99-5685-4E75-AF1D-BBA021CECADD}" dt="2024-05-31T15:07:52.850" v="13" actId="27028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권재민" userId="21d783e8-19cc-420a-86f1-d7d065cd5104" providerId="ADAL" clId="{B36B5C99-5685-4E75-AF1D-BBA021CECADD}" dt="2024-05-31T15:07:10.912" v="0" actId="27028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권재민" userId="21d783e8-19cc-420a-86f1-d7d065cd5104" providerId="ADAL" clId="{B36B5C99-5685-4E75-AF1D-BBA021CECADD}" dt="2024-05-31T15:32:34.497" v="28" actId="27028"/>
          <pc:sldLayoutMkLst>
            <pc:docMk/>
            <pc:sldMasterMk cId="0" sldId="2147483648"/>
            <pc:sldLayoutMk cId="0" sldId="2147483657"/>
          </pc:sldLayoutMkLst>
        </pc:sldLayoutChg>
      </pc:sldMasterChg>
      <pc:sldMasterChg chg="del delSldLayout modSldLayout">
        <pc:chgData name="권재민" userId="21d783e8-19cc-420a-86f1-d7d065cd5104" providerId="ADAL" clId="{B36B5C99-5685-4E75-AF1D-BBA021CECADD}" dt="2024-05-31T15:07:20.396" v="4" actId="2696"/>
        <pc:sldMasterMkLst>
          <pc:docMk/>
          <pc:sldMasterMk cId="2583398336" sldId="2147483660"/>
        </pc:sldMasterMkLst>
        <pc:sldLayoutChg chg="del">
          <pc:chgData name="권재민" userId="21d783e8-19cc-420a-86f1-d7d065cd5104" providerId="ADAL" clId="{B36B5C99-5685-4E75-AF1D-BBA021CECADD}" dt="2024-05-31T15:07:20.396" v="4" actId="2696"/>
          <pc:sldLayoutMkLst>
            <pc:docMk/>
            <pc:sldMasterMk cId="2583398336" sldId="2147483660"/>
            <pc:sldLayoutMk cId="2427454316" sldId="2147483649"/>
          </pc:sldLayoutMkLst>
        </pc:sldLayoutChg>
        <pc:sldLayoutChg chg="del">
          <pc:chgData name="권재민" userId="21d783e8-19cc-420a-86f1-d7d065cd5104" providerId="ADAL" clId="{B36B5C99-5685-4E75-AF1D-BBA021CECADD}" dt="2024-05-31T15:07:20.396" v="4" actId="2696"/>
          <pc:sldLayoutMkLst>
            <pc:docMk/>
            <pc:sldMasterMk cId="2583398336" sldId="2147483660"/>
            <pc:sldLayoutMk cId="1224861782" sldId="2147483650"/>
          </pc:sldLayoutMkLst>
        </pc:sldLayoutChg>
        <pc:sldLayoutChg chg="del">
          <pc:chgData name="권재민" userId="21d783e8-19cc-420a-86f1-d7d065cd5104" providerId="ADAL" clId="{B36B5C99-5685-4E75-AF1D-BBA021CECADD}" dt="2024-05-31T15:07:20.396" v="4" actId="2696"/>
          <pc:sldLayoutMkLst>
            <pc:docMk/>
            <pc:sldMasterMk cId="2583398336" sldId="2147483660"/>
            <pc:sldLayoutMk cId="3780827817" sldId="2147483652"/>
          </pc:sldLayoutMkLst>
        </pc:sldLayoutChg>
        <pc:sldLayoutChg chg="del">
          <pc:chgData name="권재민" userId="21d783e8-19cc-420a-86f1-d7d065cd5104" providerId="ADAL" clId="{B36B5C99-5685-4E75-AF1D-BBA021CECADD}" dt="2024-05-31T15:07:20.396" v="4" actId="2696"/>
          <pc:sldLayoutMkLst>
            <pc:docMk/>
            <pc:sldMasterMk cId="2583398336" sldId="2147483660"/>
            <pc:sldLayoutMk cId="3632085858" sldId="2147483653"/>
          </pc:sldLayoutMkLst>
        </pc:sldLayoutChg>
        <pc:sldLayoutChg chg="del">
          <pc:chgData name="권재민" userId="21d783e8-19cc-420a-86f1-d7d065cd5104" providerId="ADAL" clId="{B36B5C99-5685-4E75-AF1D-BBA021CECADD}" dt="2024-05-31T15:07:20.396" v="4" actId="2696"/>
          <pc:sldLayoutMkLst>
            <pc:docMk/>
            <pc:sldMasterMk cId="2583398336" sldId="2147483660"/>
            <pc:sldLayoutMk cId="3749367949" sldId="2147483654"/>
          </pc:sldLayoutMkLst>
        </pc:sldLayoutChg>
        <pc:sldLayoutChg chg="del">
          <pc:chgData name="권재민" userId="21d783e8-19cc-420a-86f1-d7d065cd5104" providerId="ADAL" clId="{B36B5C99-5685-4E75-AF1D-BBA021CECADD}" dt="2024-05-31T15:07:20.396" v="4" actId="2696"/>
          <pc:sldLayoutMkLst>
            <pc:docMk/>
            <pc:sldMasterMk cId="2583398336" sldId="2147483660"/>
            <pc:sldLayoutMk cId="2244156419" sldId="2147483655"/>
          </pc:sldLayoutMkLst>
        </pc:sldLayoutChg>
        <pc:sldLayoutChg chg="del">
          <pc:chgData name="권재민" userId="21d783e8-19cc-420a-86f1-d7d065cd5104" providerId="ADAL" clId="{B36B5C99-5685-4E75-AF1D-BBA021CECADD}" dt="2024-05-31T15:07:20.396" v="4" actId="2696"/>
          <pc:sldLayoutMkLst>
            <pc:docMk/>
            <pc:sldMasterMk cId="2583398336" sldId="2147483660"/>
            <pc:sldLayoutMk cId="2650747245" sldId="2147483657"/>
          </pc:sldLayoutMkLst>
        </pc:sldLayoutChg>
        <pc:sldLayoutChg chg="del">
          <pc:chgData name="권재민" userId="21d783e8-19cc-420a-86f1-d7d065cd5104" providerId="ADAL" clId="{B36B5C99-5685-4E75-AF1D-BBA021CECADD}" dt="2024-05-31T15:07:20.396" v="4" actId="2696"/>
          <pc:sldLayoutMkLst>
            <pc:docMk/>
            <pc:sldMasterMk cId="2583398336" sldId="2147483660"/>
            <pc:sldLayoutMk cId="229610065" sldId="2147483658"/>
          </pc:sldLayoutMkLst>
        </pc:sldLayoutChg>
        <pc:sldLayoutChg chg="del">
          <pc:chgData name="권재민" userId="21d783e8-19cc-420a-86f1-d7d065cd5104" providerId="ADAL" clId="{B36B5C99-5685-4E75-AF1D-BBA021CECADD}" dt="2024-05-31T15:07:20.396" v="4" actId="2696"/>
          <pc:sldLayoutMkLst>
            <pc:docMk/>
            <pc:sldMasterMk cId="2583398336" sldId="2147483660"/>
            <pc:sldLayoutMk cId="2125186621" sldId="2147483659"/>
          </pc:sldLayoutMkLst>
        </pc:sldLayoutChg>
        <pc:sldLayoutChg chg="del">
          <pc:chgData name="권재민" userId="21d783e8-19cc-420a-86f1-d7d065cd5104" providerId="ADAL" clId="{B36B5C99-5685-4E75-AF1D-BBA021CECADD}" dt="2024-05-31T15:07:20.396" v="4" actId="2696"/>
          <pc:sldLayoutMkLst>
            <pc:docMk/>
            <pc:sldMasterMk cId="2583398336" sldId="2147483660"/>
            <pc:sldLayoutMk cId="2879069348" sldId="2147483661"/>
          </pc:sldLayoutMkLst>
        </pc:sldLayoutChg>
        <pc:sldLayoutChg chg="del replId">
          <pc:chgData name="권재민" userId="21d783e8-19cc-420a-86f1-d7d065cd5104" providerId="ADAL" clId="{B36B5C99-5685-4E75-AF1D-BBA021CECADD}" dt="2024-05-31T15:07:20.396" v="4" actId="2696"/>
          <pc:sldLayoutMkLst>
            <pc:docMk/>
            <pc:sldMasterMk cId="2583398336" sldId="2147483660"/>
            <pc:sldLayoutMk cId="4283789851" sldId="214748366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2024-06-01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2569532" y="2803921"/>
            <a:ext cx="7052936" cy="125015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500835"/>
            <a:ext cx="28448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500835"/>
            <a:ext cx="3860800" cy="22064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500835"/>
            <a:ext cx="28448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527382" y="1268760"/>
            <a:ext cx="11203367" cy="5097710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239349" y="30839"/>
            <a:ext cx="10214928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2024-06-01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527382" y="1268760"/>
            <a:ext cx="11203367" cy="5097710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39349" y="30839"/>
            <a:ext cx="10214928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13000"/>
                    </a:prstClr>
                  </a:outerShdw>
                </a:effectLst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날짜 개체 틀 1"/>
          <p:cNvSpPr>
            <a:spLocks noGrp="1"/>
          </p:cNvSpPr>
          <p:nvPr>
            <p:ph type="dt" sz="half" idx="10"/>
          </p:nvPr>
        </p:nvSpPr>
        <p:spPr>
          <a:xfrm>
            <a:off x="609600" y="6429397"/>
            <a:ext cx="2844800" cy="292079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2024-06-01</a:t>
            </a:fld>
            <a:endParaRPr lang="ko-KR" altLang="en-US"/>
          </a:p>
        </p:txBody>
      </p:sp>
      <p:sp>
        <p:nvSpPr>
          <p:cNvPr id="9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165600" y="6429397"/>
            <a:ext cx="3860800" cy="292079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737600" y="6429397"/>
            <a:ext cx="2844800" cy="292079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19026"/>
            <a:ext cx="109728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062021"/>
            <a:ext cx="109728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429397"/>
            <a:ext cx="2844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2024-06-01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429397"/>
            <a:ext cx="3860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429397"/>
            <a:ext cx="2844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6" r:id="rId3"/>
    <p:sldLayoutId id="2147483651" r:id="rId4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kdo.re.k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r2enF4IH31Y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_zeWqkn8pmI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GZ4OAJUuYC8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BygS-4Aj_yg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595045" y="2072945"/>
            <a:ext cx="5001910" cy="1300498"/>
            <a:chOff x="3781312" y="2353461"/>
            <a:chExt cx="4720711" cy="1300498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5857851" y="2353461"/>
              <a:ext cx="5676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3200" b="1" dirty="0">
                  <a:solidFill>
                    <a:srgbClr val="EE6F10"/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05</a:t>
              </a:r>
              <a:endParaRPr kumimoji="1" lang="ko-KR" altLang="ko-KR" sz="3200" b="1" dirty="0">
                <a:solidFill>
                  <a:srgbClr val="EE6F10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299606" y="2857517"/>
              <a:ext cx="36841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000" b="1" dirty="0">
                  <a:solidFill>
                    <a:schemeClr val="bg1"/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국제적 관점 및 분쟁</a:t>
              </a:r>
              <a:endParaRPr kumimoji="1" lang="en-US" altLang="ko-KR" sz="2000" b="1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781312" y="3244936"/>
              <a:ext cx="4720711" cy="409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  <a:defRPr/>
              </a:pPr>
              <a:r>
                <a:rPr lang="en-US" altLang="ko-KR" sz="14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International perspectives and disputes</a:t>
              </a:r>
            </a:p>
            <a:p>
              <a:pPr lvl="0" algn="ctr">
                <a:lnSpc>
                  <a:spcPts val="1200"/>
                </a:lnSpc>
                <a:defRPr/>
              </a:pPr>
              <a:endParaRPr lang="en-US" altLang="ko-KR" sz="14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252638" y="3444691"/>
            <a:ext cx="2217914" cy="114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marR="0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ko-KR" altLang="en-US" sz="12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한국과 일본의 영토 주장</a:t>
            </a:r>
          </a:p>
          <a:p>
            <a:pPr marL="180975" marR="0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ko-KR" altLang="en-US" sz="12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국제사회의 반응 및 관점</a:t>
            </a:r>
          </a:p>
          <a:p>
            <a:pPr marL="180975" marR="0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ko-KR" altLang="en-US" sz="12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주요 국제 분쟁 사례</a:t>
            </a:r>
            <a:endParaRPr kumimoji="1" lang="en-US" altLang="ko-KR" sz="1200" dirty="0">
              <a:solidFill>
                <a:schemeClr val="bg1"/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13712" y="3295118"/>
            <a:ext cx="4364576" cy="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521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594420" y="2060848"/>
            <a:ext cx="5001910" cy="1082832"/>
            <a:chOff x="3781312" y="2353461"/>
            <a:chExt cx="4720711" cy="1082832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5857851" y="2353461"/>
              <a:ext cx="5676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3200" b="1" dirty="0">
                  <a:solidFill>
                    <a:srgbClr val="EE6F10"/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07</a:t>
              </a:r>
              <a:endParaRPr kumimoji="1" lang="ko-KR" altLang="ko-KR" sz="3200" b="1" dirty="0">
                <a:solidFill>
                  <a:srgbClr val="EE6F10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299606" y="2857517"/>
              <a:ext cx="36841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000" b="1" dirty="0">
                  <a:solidFill>
                    <a:schemeClr val="bg1"/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결론 및 제안</a:t>
              </a:r>
              <a:endParaRPr kumimoji="1" lang="en-US" altLang="ko-KR" sz="2000" b="1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781312" y="3190072"/>
              <a:ext cx="472071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200"/>
                </a:lnSpc>
                <a:defRPr/>
              </a:pPr>
              <a:endParaRPr lang="en-US" altLang="ko-KR" sz="11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197774" y="3444691"/>
            <a:ext cx="2217914" cy="123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marR="0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ko-KR" altLang="en-US" sz="130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주요 발견 요약</a:t>
            </a:r>
          </a:p>
          <a:p>
            <a:pPr marL="180975" marR="0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ko-KR" altLang="en-US" sz="130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개인적 견해 및 결론</a:t>
            </a:r>
          </a:p>
          <a:p>
            <a:pPr marL="180975" marR="0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ko-KR" altLang="en-US" sz="130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독도의 중요성 재확인</a:t>
            </a:r>
            <a:endParaRPr kumimoji="1" lang="en-US" altLang="ko-KR" sz="1100" dirty="0">
              <a:solidFill>
                <a:schemeClr val="bg1"/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13712" y="3295118"/>
            <a:ext cx="4364576" cy="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j-lt"/>
              <a:ea typeface="맑은 고딕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8C218-D7B8-25B0-8E32-0B1DEE334CC3}"/>
              </a:ext>
            </a:extLst>
          </p:cNvPr>
          <p:cNvSpPr txBox="1"/>
          <p:nvPr/>
        </p:nvSpPr>
        <p:spPr>
          <a:xfrm>
            <a:off x="3809374" y="3012747"/>
            <a:ext cx="4572000" cy="41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defRPr/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Conclusion and suggestions</a:t>
            </a:r>
          </a:p>
          <a:p>
            <a:pPr algn="ctr">
              <a:lnSpc>
                <a:spcPts val="1200"/>
              </a:lnSpc>
              <a:defRPr/>
            </a:pPr>
            <a:endParaRPr lang="en-US" altLang="ko-KR" sz="1600" dirty="0">
              <a:solidFill>
                <a:schemeClr val="bg1">
                  <a:lumMod val="65000"/>
                </a:schemeClr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467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1919537" y="1268760"/>
            <a:ext cx="4176464" cy="509771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주변 환경 및 해양 조건</a:t>
            </a:r>
          </a:p>
        </p:txBody>
      </p:sp>
    </p:spTree>
    <p:extLst>
      <p:ext uri="{BB962C8B-B14F-4D97-AF65-F5344CB8AC3E}">
        <p14:creationId xmlns:p14="http://schemas.microsoft.com/office/powerpoint/2010/main" val="33479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1919537" y="1268760"/>
            <a:ext cx="4176464" cy="509771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주변 환경 및 해양 조건</a:t>
            </a:r>
          </a:p>
        </p:txBody>
      </p:sp>
    </p:spTree>
    <p:extLst>
      <p:ext uri="{BB962C8B-B14F-4D97-AF65-F5344CB8AC3E}">
        <p14:creationId xmlns:p14="http://schemas.microsoft.com/office/powerpoint/2010/main" val="284351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1919537" y="1268760"/>
            <a:ext cx="4176464" cy="509771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주변 환경 및 해양 조건</a:t>
            </a:r>
          </a:p>
        </p:txBody>
      </p:sp>
    </p:spTree>
    <p:extLst>
      <p:ext uri="{BB962C8B-B14F-4D97-AF65-F5344CB8AC3E}">
        <p14:creationId xmlns:p14="http://schemas.microsoft.com/office/powerpoint/2010/main" val="3037623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594420" y="2060848"/>
            <a:ext cx="5001910" cy="1082832"/>
            <a:chOff x="3781312" y="2353461"/>
            <a:chExt cx="4720711" cy="1082832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5857851" y="2353461"/>
              <a:ext cx="5676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3200" b="1" dirty="0">
                  <a:solidFill>
                    <a:srgbClr val="EE6F10"/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08</a:t>
              </a:r>
              <a:endParaRPr kumimoji="1" lang="ko-KR" altLang="ko-KR" sz="3200" b="1" dirty="0">
                <a:solidFill>
                  <a:srgbClr val="EE6F10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299606" y="2857517"/>
              <a:ext cx="36841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000" b="1" dirty="0">
                  <a:solidFill>
                    <a:schemeClr val="bg1"/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참고문헌</a:t>
              </a:r>
              <a:endParaRPr kumimoji="1" lang="en-US" altLang="ko-KR" sz="2000" b="1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781312" y="3190072"/>
              <a:ext cx="472071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200"/>
                </a:lnSpc>
                <a:defRPr/>
              </a:pPr>
              <a:endParaRPr lang="en-US" altLang="ko-KR" sz="11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334934" y="3444691"/>
            <a:ext cx="1541354" cy="4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marR="0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ko-KR" altLang="ko-KR" sz="13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sz="11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참고문헌 및 출처</a:t>
            </a:r>
            <a:endParaRPr kumimoji="1" lang="en-US" altLang="ko-KR" sz="1100" dirty="0">
              <a:solidFill>
                <a:schemeClr val="bg1"/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13712" y="3295118"/>
            <a:ext cx="4364576" cy="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j-lt"/>
              <a:ea typeface="맑은 고딕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8C218-D7B8-25B0-8E32-0B1DEE334CC3}"/>
              </a:ext>
            </a:extLst>
          </p:cNvPr>
          <p:cNvSpPr txBox="1"/>
          <p:nvPr/>
        </p:nvSpPr>
        <p:spPr>
          <a:xfrm>
            <a:off x="3809374" y="3012747"/>
            <a:ext cx="4572000" cy="41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defRPr/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References and Sources</a:t>
            </a:r>
          </a:p>
          <a:p>
            <a:pPr algn="ctr">
              <a:lnSpc>
                <a:spcPts val="1200"/>
              </a:lnSpc>
              <a:defRPr/>
            </a:pPr>
            <a:endParaRPr lang="en-US" altLang="ko-KR" sz="1600" dirty="0">
              <a:solidFill>
                <a:schemeClr val="bg1">
                  <a:lumMod val="65000"/>
                </a:schemeClr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0470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경상북도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2010,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독도총서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국토지리정보원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2011,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독도지리지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국토해양부 국토지리정보원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한국해양과학기술원 독도전문연구센터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http://www.kiost.ac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환경부 대구지방환경청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2012, 2012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독도 생태계 모니터링 보고서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환경부 대구지방환경청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2013, 2013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독도 생태계 모니터링 보고서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해양수산부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한국해양연구소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동해연구소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독도전문연구센터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독도종합정보센터 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www.dokdo.re.kr</a:t>
            </a:r>
            <a:endParaRPr lang="en-US" altLang="ko-KR" sz="1200" b="0" i="0" dirty="0">
              <a:solidFill>
                <a:srgbClr val="444444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출처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남성현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200" b="0" i="0" dirty="0" err="1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김윤배</a:t>
            </a:r>
            <a:r>
              <a:rPr lang="en-US" altLang="ko-KR" sz="1200" b="0" i="0" dirty="0">
                <a:solidFill>
                  <a:srgbClr val="44444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2013&gt;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ko-KR" sz="1200" b="0" i="0" dirty="0">
              <a:solidFill>
                <a:srgbClr val="444444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참고문헌</a:t>
            </a:r>
          </a:p>
        </p:txBody>
      </p:sp>
    </p:spTree>
    <p:extLst>
      <p:ext uri="{BB962C8B-B14F-4D97-AF65-F5344CB8AC3E}">
        <p14:creationId xmlns:p14="http://schemas.microsoft.com/office/powerpoint/2010/main" val="2502192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/>
              <a:t>THANK YOU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98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한국과 일본의 영토 주장</a:t>
            </a:r>
          </a:p>
        </p:txBody>
      </p:sp>
      <p:pic>
        <p:nvPicPr>
          <p:cNvPr id="3" name="온라인 미디어 2" title="정부 “반격 능력 행사는 우리 동의 필요”…“독도영유권 삭제해야” [9시뉴스] / KBS  2022.12.16.">
            <a:hlinkClick r:id="" action="ppaction://media"/>
            <a:extLst>
              <a:ext uri="{FF2B5EF4-FFF2-40B4-BE49-F238E27FC236}">
                <a16:creationId xmlns:a16="http://schemas.microsoft.com/office/drawing/2014/main" id="{EB55E750-847C-F80A-399E-7BC8F5AF8C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9996" y="1316736"/>
            <a:ext cx="8892007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2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한국과 일본의 영토 주장</a:t>
            </a:r>
          </a:p>
        </p:txBody>
      </p:sp>
      <p:pic>
        <p:nvPicPr>
          <p:cNvPr id="7" name="온라인 미디어 6" title="일본국립전시관 억지 홍보영상 &quot;너희는 다케시마에…&quot; / 연합뉴스 (Yonhapnews)">
            <a:hlinkClick r:id="" action="ppaction://media"/>
            <a:extLst>
              <a:ext uri="{FF2B5EF4-FFF2-40B4-BE49-F238E27FC236}">
                <a16:creationId xmlns:a16="http://schemas.microsoft.com/office/drawing/2014/main" id="{A2256FC7-C1DA-C66C-D174-A992D88034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5776" y="1564734"/>
            <a:ext cx="7640447" cy="431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1919537" y="1268760"/>
            <a:ext cx="4176464" cy="509771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주변 환경 및 해양 조건</a:t>
            </a:r>
          </a:p>
        </p:txBody>
      </p:sp>
    </p:spTree>
    <p:extLst>
      <p:ext uri="{BB962C8B-B14F-4D97-AF65-F5344CB8AC3E}">
        <p14:creationId xmlns:p14="http://schemas.microsoft.com/office/powerpoint/2010/main" val="91163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1919537" y="1268760"/>
            <a:ext cx="4176464" cy="509771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주변 환경 및 해양 조건</a:t>
            </a:r>
          </a:p>
        </p:txBody>
      </p:sp>
    </p:spTree>
    <p:extLst>
      <p:ext uri="{BB962C8B-B14F-4D97-AF65-F5344CB8AC3E}">
        <p14:creationId xmlns:p14="http://schemas.microsoft.com/office/powerpoint/2010/main" val="111006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594420" y="2060848"/>
            <a:ext cx="5001910" cy="1082832"/>
            <a:chOff x="3781312" y="2353461"/>
            <a:chExt cx="4720711" cy="1082832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5857851" y="2353461"/>
              <a:ext cx="56763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3200" b="1" dirty="0">
                  <a:solidFill>
                    <a:srgbClr val="EE6F10"/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06</a:t>
              </a:r>
              <a:endParaRPr kumimoji="1" lang="ko-KR" altLang="ko-KR" sz="3200" b="1" dirty="0">
                <a:solidFill>
                  <a:srgbClr val="EE6F10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299606" y="2857517"/>
              <a:ext cx="36841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000" b="1" dirty="0">
                  <a:solidFill>
                    <a:schemeClr val="bg1"/>
                  </a:solidFill>
                  <a:latin typeface="+mj-lt"/>
                  <a:ea typeface="맑은 고딕" pitchFamily="50" charset="-127"/>
                  <a:cs typeface="굴림" pitchFamily="50" charset="-127"/>
                </a:rPr>
                <a:t>현재 상황 및 미래 전망</a:t>
              </a:r>
              <a:endParaRPr kumimoji="1" lang="en-US" altLang="ko-KR" sz="2000" b="1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781312" y="3190072"/>
              <a:ext cx="472071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200"/>
                </a:lnSpc>
                <a:defRPr/>
              </a:pPr>
              <a:endParaRPr lang="en-US" altLang="ko-KR" sz="11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124622" y="3444691"/>
            <a:ext cx="2217914" cy="123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marR="0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ko-KR" altLang="en-US" sz="13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최근 동향 및 뉴스</a:t>
            </a:r>
          </a:p>
          <a:p>
            <a:pPr marL="180975" marR="0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ko-KR" altLang="en-US" sz="13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미래 전망 및 제안</a:t>
            </a:r>
          </a:p>
          <a:p>
            <a:pPr marL="180975" marR="0" indent="-1809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ko-KR" altLang="en-US" sz="1300" dirty="0">
                <a:solidFill>
                  <a:schemeClr val="bg1"/>
                </a:solidFill>
                <a:latin typeface="+mj-lt"/>
                <a:ea typeface="맑은 고딕" pitchFamily="50" charset="-127"/>
                <a:cs typeface="굴림" pitchFamily="50" charset="-127"/>
              </a:rPr>
              <a:t>독도의 지속 가능한 관리</a:t>
            </a:r>
            <a:endParaRPr kumimoji="1" lang="en-US" altLang="ko-KR" sz="1100" dirty="0">
              <a:solidFill>
                <a:schemeClr val="bg1"/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13712" y="3295118"/>
            <a:ext cx="4364576" cy="23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j-lt"/>
              <a:ea typeface="맑은 고딕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8C218-D7B8-25B0-8E32-0B1DEE334CC3}"/>
              </a:ext>
            </a:extLst>
          </p:cNvPr>
          <p:cNvSpPr txBox="1"/>
          <p:nvPr/>
        </p:nvSpPr>
        <p:spPr>
          <a:xfrm>
            <a:off x="3809374" y="3012747"/>
            <a:ext cx="4572000" cy="41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defRPr/>
            </a:pPr>
            <a:r>
              <a:rPr lang="en-US" altLang="ko-KR" sz="1600" dirty="0">
                <a:solidFill>
                  <a:schemeClr val="bg1">
                    <a:lumMod val="65000"/>
                  </a:schemeClr>
                </a:solidFill>
                <a:latin typeface="+mj-lt"/>
                <a:ea typeface="맑은 고딕" pitchFamily="50" charset="-127"/>
                <a:cs typeface="굴림" pitchFamily="50" charset="-127"/>
              </a:rPr>
              <a:t>Current situation and future prospects</a:t>
            </a:r>
          </a:p>
          <a:p>
            <a:pPr algn="ctr">
              <a:lnSpc>
                <a:spcPts val="1200"/>
              </a:lnSpc>
              <a:defRPr/>
            </a:pPr>
            <a:endParaRPr lang="en-US" altLang="ko-KR" sz="1600" dirty="0">
              <a:solidFill>
                <a:schemeClr val="bg1">
                  <a:lumMod val="65000"/>
                </a:schemeClr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6159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최근 동향 및 뉴스</a:t>
            </a:r>
          </a:p>
        </p:txBody>
      </p:sp>
      <p:pic>
        <p:nvPicPr>
          <p:cNvPr id="3" name="온라인 미디어 2" title="[자막뉴스] 챗GPT에 '독도' 검색하니...충격적인 답변 / YTN">
            <a:hlinkClick r:id="" action="ppaction://media"/>
            <a:extLst>
              <a:ext uri="{FF2B5EF4-FFF2-40B4-BE49-F238E27FC236}">
                <a16:creationId xmlns:a16="http://schemas.microsoft.com/office/drawing/2014/main" id="{ECED090F-F40E-4CCF-4306-3A4D598C8A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60193" y="1481328"/>
            <a:ext cx="7871613" cy="44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8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최근 동향 및 뉴스</a:t>
            </a:r>
          </a:p>
        </p:txBody>
      </p:sp>
      <p:pic>
        <p:nvPicPr>
          <p:cNvPr id="3" name="온라인 미디어 2" title="다케시마라는 말조차 순우리말에서 유래, '독도는 우리 땅' 근거 또 나왔다｜D:이슈">
            <a:hlinkClick r:id="" action="ppaction://media"/>
            <a:extLst>
              <a:ext uri="{FF2B5EF4-FFF2-40B4-BE49-F238E27FC236}">
                <a16:creationId xmlns:a16="http://schemas.microsoft.com/office/drawing/2014/main" id="{C8EBACC8-8659-4149-51C9-BA000718C9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7669" y="1362456"/>
            <a:ext cx="8616662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1919537" y="1268760"/>
            <a:ext cx="4176464" cy="509771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주변 환경 및 해양 조건</a:t>
            </a:r>
          </a:p>
        </p:txBody>
      </p:sp>
    </p:spTree>
    <p:extLst>
      <p:ext uri="{BB962C8B-B14F-4D97-AF65-F5344CB8AC3E}">
        <p14:creationId xmlns:p14="http://schemas.microsoft.com/office/powerpoint/2010/main" val="2852116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192</Words>
  <Application>Microsoft Office PowerPoint</Application>
  <PresentationFormat>와이드스크린</PresentationFormat>
  <Paragraphs>41</Paragraphs>
  <Slides>16</Slides>
  <Notes>0</Notes>
  <HiddenSlides>0</HiddenSlides>
  <MMClips>4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굴림체</vt:lpstr>
      <vt:lpstr>맑은 고딕</vt:lpstr>
      <vt:lpstr>Arial</vt:lpstr>
      <vt:lpstr>Calibri Light</vt:lpstr>
      <vt:lpstr>Office 테마</vt:lpstr>
      <vt:lpstr>PowerPoint 프레젠테이션</vt:lpstr>
      <vt:lpstr>한국과 일본의 영토 주장</vt:lpstr>
      <vt:lpstr>한국과 일본의 영토 주장</vt:lpstr>
      <vt:lpstr>주변 환경 및 해양 조건</vt:lpstr>
      <vt:lpstr>주변 환경 및 해양 조건</vt:lpstr>
      <vt:lpstr>PowerPoint 프레젠테이션</vt:lpstr>
      <vt:lpstr>최근 동향 및 뉴스</vt:lpstr>
      <vt:lpstr>최근 동향 및 뉴스</vt:lpstr>
      <vt:lpstr>주변 환경 및 해양 조건</vt:lpstr>
      <vt:lpstr>PowerPoint 프레젠테이션</vt:lpstr>
      <vt:lpstr>주변 환경 및 해양 조건</vt:lpstr>
      <vt:lpstr>주변 환경 및 해양 조건</vt:lpstr>
      <vt:lpstr>주변 환경 및 해양 조건</vt:lpstr>
      <vt:lpstr>PowerPoint 프레젠테이션</vt:lpstr>
      <vt:lpstr>참고문헌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권재민</dc:creator>
  <cp:lastModifiedBy>권재민</cp:lastModifiedBy>
  <cp:revision>2</cp:revision>
  <dcterms:created xsi:type="dcterms:W3CDTF">2024-05-31T15:03:45Z</dcterms:created>
  <dcterms:modified xsi:type="dcterms:W3CDTF">2024-05-31T17:41:32Z</dcterms:modified>
</cp:coreProperties>
</file>