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1.png" Type="http://schemas.openxmlformats.org/officeDocument/2006/relationships/image"/><Relationship Id="rId7" Target="../media/image1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3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4.png" Type="http://schemas.openxmlformats.org/officeDocument/2006/relationships/image"/><Relationship Id="rId7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6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4749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880600" y="5143500"/>
            <a:ext cx="7607300" cy="4495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35000" y="1016000"/>
            <a:ext cx="7708900" cy="5676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711200" y="6350000"/>
            <a:ext cx="8674100" cy="2705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348200" y="63500"/>
            <a:ext cx="10414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4749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779000" y="5143500"/>
            <a:ext cx="7747000" cy="4419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35000" y="1016000"/>
            <a:ext cx="7708900" cy="5676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215900" y="6286500"/>
            <a:ext cx="9055100" cy="2705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386300" y="228600"/>
            <a:ext cx="1041400" cy="1320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4749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0883900" y="5143500"/>
            <a:ext cx="6629400" cy="4851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35000" y="1016000"/>
            <a:ext cx="7708900" cy="5676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469900" y="5943600"/>
            <a:ext cx="8839200" cy="3365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373600" y="-76200"/>
            <a:ext cx="10414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4749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1455400" y="5029200"/>
            <a:ext cx="5626100" cy="49276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35000" y="1016000"/>
            <a:ext cx="7708900" cy="5676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355600" y="6350000"/>
            <a:ext cx="8953500" cy="2705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17272000" y="-38100"/>
            <a:ext cx="1041400" cy="133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47498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2852400" y="5143500"/>
            <a:ext cx="4254500" cy="49657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35000" y="1016000"/>
            <a:ext cx="7708900" cy="56769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63600" y="723900"/>
            <a:ext cx="2933700" cy="12192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41400" y="6108700"/>
            <a:ext cx="9258300" cy="20320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728200" y="8280400"/>
            <a:ext cx="3543300" cy="251460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17373600" y="292100"/>
            <a:ext cx="1016000" cy="1752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