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754" y="-54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5.png"/><Relationship Id="rId5" Type="http://schemas.openxmlformats.org/officeDocument/2006/relationships/image" Target="../media/image4.png"/><Relationship Id="rId10" Type="http://schemas.openxmlformats.org/officeDocument/2006/relationships/image" Target="../media/image14.png"/><Relationship Id="rId4" Type="http://schemas.openxmlformats.org/officeDocument/2006/relationships/image" Target="../media/image3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0.png"/><Relationship Id="rId5" Type="http://schemas.openxmlformats.org/officeDocument/2006/relationships/image" Target="../media/image4.png"/><Relationship Id="rId10" Type="http://schemas.openxmlformats.org/officeDocument/2006/relationships/image" Target="../media/image19.png"/><Relationship Id="rId4" Type="http://schemas.openxmlformats.org/officeDocument/2006/relationships/image" Target="../media/image3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5.png"/><Relationship Id="rId5" Type="http://schemas.openxmlformats.org/officeDocument/2006/relationships/image" Target="../media/image4.png"/><Relationship Id="rId10" Type="http://schemas.openxmlformats.org/officeDocument/2006/relationships/image" Target="../media/image24.png"/><Relationship Id="rId4" Type="http://schemas.openxmlformats.org/officeDocument/2006/relationships/image" Target="../media/image3.png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0.png"/><Relationship Id="rId5" Type="http://schemas.openxmlformats.org/officeDocument/2006/relationships/image" Target="../media/image4.png"/><Relationship Id="rId10" Type="http://schemas.openxmlformats.org/officeDocument/2006/relationships/image" Target="../media/image29.png"/><Relationship Id="rId4" Type="http://schemas.openxmlformats.org/officeDocument/2006/relationships/image" Target="../media/image3.png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2147483647" cy="2147483647"/>
            <a:chOff x="0" y="0"/>
            <a:chExt cx="0" cy="0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4200" y="393700"/>
            <a:ext cx="14859000" cy="118999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2600" y="3365500"/>
            <a:ext cx="7429500" cy="59436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72600" y="9131300"/>
            <a:ext cx="7429500" cy="190500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22500" y="393700"/>
            <a:ext cx="14859000" cy="118999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5900" y="3365500"/>
            <a:ext cx="7429500" cy="59436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5900" y="9131300"/>
            <a:ext cx="7429500" cy="190500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5100" y="3276600"/>
            <a:ext cx="7429500" cy="57531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235200" y="596900"/>
            <a:ext cx="23583900" cy="40513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93200" y="203200"/>
            <a:ext cx="3644900" cy="8128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85300" y="3479800"/>
            <a:ext cx="6680200" cy="18161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31400" y="4737100"/>
            <a:ext cx="6489700" cy="33020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310100" y="38100"/>
            <a:ext cx="1117600" cy="133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2147483647" cy="2147483647"/>
            <a:chOff x="0" y="0"/>
            <a:chExt cx="0" cy="0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3100" y="393700"/>
            <a:ext cx="14859000" cy="118999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1500" y="3365500"/>
            <a:ext cx="7429500" cy="59436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72600" y="9131300"/>
            <a:ext cx="7429500" cy="190500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22500" y="393700"/>
            <a:ext cx="14859000" cy="118999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5900" y="3365500"/>
            <a:ext cx="7429500" cy="59436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5900" y="9131300"/>
            <a:ext cx="7429500" cy="190500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85900" y="3365500"/>
            <a:ext cx="7429500" cy="57531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689100" y="685800"/>
            <a:ext cx="23583900" cy="40513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56700" y="558800"/>
            <a:ext cx="3644900" cy="8128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23400" y="3479800"/>
            <a:ext cx="6604000" cy="18288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80600" y="5118100"/>
            <a:ext cx="6959600" cy="28448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322800" y="88900"/>
            <a:ext cx="1117600" cy="1333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2147483647" cy="2147483647"/>
            <a:chOff x="0" y="0"/>
            <a:chExt cx="0" cy="0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3100" y="393700"/>
            <a:ext cx="14859000" cy="118999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1500" y="3365500"/>
            <a:ext cx="7429500" cy="59436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72600" y="9131300"/>
            <a:ext cx="7429500" cy="190500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22500" y="393700"/>
            <a:ext cx="14859000" cy="118999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5900" y="3365500"/>
            <a:ext cx="7429500" cy="59436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5900" y="9131300"/>
            <a:ext cx="7429500" cy="190500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85900" y="3365500"/>
            <a:ext cx="7429500" cy="57531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965200" y="711200"/>
            <a:ext cx="23583900" cy="40513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74300" y="546100"/>
            <a:ext cx="3644900" cy="8128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85300" y="3479800"/>
            <a:ext cx="6718300" cy="18034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18700" y="4749800"/>
            <a:ext cx="6756400" cy="24638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246600" y="190500"/>
            <a:ext cx="1117600" cy="1333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2147483647" cy="2147483647"/>
            <a:chOff x="0" y="0"/>
            <a:chExt cx="0" cy="0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3100" y="393700"/>
            <a:ext cx="14859000" cy="118999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1500" y="3365500"/>
            <a:ext cx="7429500" cy="59436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72600" y="9131300"/>
            <a:ext cx="7429500" cy="190500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22500" y="393700"/>
            <a:ext cx="14859000" cy="118999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5900" y="3365500"/>
            <a:ext cx="7429500" cy="59436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5900" y="9131300"/>
            <a:ext cx="7429500" cy="190500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85900" y="3365500"/>
            <a:ext cx="7429500" cy="57531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257300" y="520700"/>
            <a:ext cx="23583900" cy="40513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04400" y="469900"/>
            <a:ext cx="3644900" cy="8128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05900" y="3479800"/>
            <a:ext cx="6972300" cy="18288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06000" y="4889500"/>
            <a:ext cx="6769100" cy="27178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284700" y="0"/>
            <a:ext cx="1117600" cy="1333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2147483647" cy="2147483647"/>
            <a:chOff x="0" y="0"/>
            <a:chExt cx="0" cy="0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3100" y="393700"/>
            <a:ext cx="14859000" cy="118999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1500" y="3365500"/>
            <a:ext cx="7429500" cy="59436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72600" y="9131300"/>
            <a:ext cx="7429500" cy="190500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22500" y="393700"/>
            <a:ext cx="14859000" cy="118999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5900" y="3365500"/>
            <a:ext cx="7429500" cy="59436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5900" y="9131300"/>
            <a:ext cx="7429500" cy="190500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85900" y="3365500"/>
            <a:ext cx="7429500" cy="59436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397000" y="660400"/>
            <a:ext cx="23583900" cy="40513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85300" y="469900"/>
            <a:ext cx="3644900" cy="8128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93200" y="3467100"/>
            <a:ext cx="6972300" cy="18288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77400" y="5156200"/>
            <a:ext cx="6934200" cy="24638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373600" y="-88900"/>
            <a:ext cx="1041400" cy="133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사용자 지정</PresentationFormat>
  <Paragraphs>0</Paragraphs>
  <Slides>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cp:lastModifiedBy>민정 유</cp:lastModifiedBy>
  <cp:revision>6</cp:revision>
  <dcterms:created xsi:type="dcterms:W3CDTF">2006-08-16T00:00:00Z</dcterms:created>
  <dcterms:modified xsi:type="dcterms:W3CDTF">2024-05-31T16:16:02Z</dcterms:modified>
</cp:coreProperties>
</file>