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3" r:id="rId5"/>
    <p:sldId id="265" r:id="rId6"/>
    <p:sldId id="261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53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9.emf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14" Type="http://schemas.openxmlformats.org/officeDocument/2006/relationships/image" Target="../media/image20.png"/><Relationship Id="rId2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8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45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4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4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50.png"/><Relationship Id="rId10" Type="http://schemas.openxmlformats.org/officeDocument/2006/relationships/image" Target="../media/image43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8.png"/><Relationship Id="rId18" Type="http://schemas.openxmlformats.org/officeDocument/2006/relationships/image" Target="../media/image58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55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5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4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60.png"/><Relationship Id="rId10" Type="http://schemas.openxmlformats.org/officeDocument/2006/relationships/image" Target="../media/image53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Relationship Id="rId2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8.png"/><Relationship Id="rId18" Type="http://schemas.openxmlformats.org/officeDocument/2006/relationships/image" Target="../media/image68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65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6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4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70.png"/><Relationship Id="rId10" Type="http://schemas.openxmlformats.org/officeDocument/2006/relationships/image" Target="../media/image63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Relationship Id="rId22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90500"/>
            <a:ext cx="18326100" cy="755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9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1400" y="673100"/>
            <a:ext cx="22821900" cy="2959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0" y="584200"/>
            <a:ext cx="3644900" cy="812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2501900"/>
            <a:ext cx="16014700" cy="4737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9000" y="114300"/>
            <a:ext cx="1117600" cy="133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500" y="7048500"/>
            <a:ext cx="8610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5143500"/>
            <a:ext cx="18288000" cy="495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300" y="3365500"/>
            <a:ext cx="3060700" cy="306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700" y="3365500"/>
            <a:ext cx="3124200" cy="306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365500"/>
            <a:ext cx="3340100" cy="316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3365500"/>
            <a:ext cx="2946400" cy="293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1100" y="3848100"/>
            <a:ext cx="1993900" cy="19939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800" y="3886200"/>
            <a:ext cx="2451100" cy="2171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4900" y="4051300"/>
            <a:ext cx="2387600" cy="1866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8100" y="3924300"/>
            <a:ext cx="2197100" cy="194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66600" y="6972300"/>
            <a:ext cx="52197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42900" y="6400800"/>
            <a:ext cx="3225800" cy="95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0400" y="7023100"/>
            <a:ext cx="4965700" cy="889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5600" y="6400800"/>
            <a:ext cx="3149600" cy="952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2300" y="7023100"/>
            <a:ext cx="4813300" cy="889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8800" y="6400800"/>
            <a:ext cx="2794000" cy="952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500" y="7023100"/>
            <a:ext cx="4813300" cy="889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200" y="6400800"/>
            <a:ext cx="22987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622800" y="584200"/>
            <a:ext cx="22961600" cy="2959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2000" y="495300"/>
            <a:ext cx="36449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649200" y="2171700"/>
            <a:ext cx="3797300" cy="1028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272000" y="12700"/>
            <a:ext cx="1117600" cy="1333500"/>
          </a:xfrm>
          <a:prstGeom prst="rect">
            <a:avLst/>
          </a:prstGeom>
        </p:spPr>
      </p:pic>
      <p:graphicFrame>
        <p:nvGraphicFramePr>
          <p:cNvPr id="28" name="개체 27">
            <a:extLst>
              <a:ext uri="{FF2B5EF4-FFF2-40B4-BE49-F238E27FC236}">
                <a16:creationId xmlns:a16="http://schemas.microsoft.com/office/drawing/2014/main" id="{C3C4526D-FE5A-433B-56DE-1B2519915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510"/>
              </p:ext>
            </p:extLst>
          </p:nvPr>
        </p:nvGraphicFramePr>
        <p:xfrm>
          <a:off x="98425" y="98425"/>
          <a:ext cx="930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포장기 셸 개체" showAsIcon="1" r:id="rId24" imgW="929711" imgH="517956" progId="Package">
                  <p:embed/>
                </p:oleObj>
              </mc:Choice>
              <mc:Fallback>
                <p:oleObj name="포장기 셸 개체" showAsIcon="1" r:id="rId24" imgW="929711" imgH="51795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9302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0"/>
            <a:ext cx="18288000" cy="495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300" y="3365500"/>
            <a:ext cx="3060700" cy="306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700" y="3365500"/>
            <a:ext cx="3124200" cy="306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365500"/>
            <a:ext cx="3340100" cy="316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600" y="3365500"/>
            <a:ext cx="3238500" cy="3060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000" y="4178300"/>
            <a:ext cx="2387600" cy="1930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58900" y="3962400"/>
            <a:ext cx="2197100" cy="1917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7900" y="4000500"/>
            <a:ext cx="2438400" cy="1905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2700" y="4013200"/>
            <a:ext cx="2120900" cy="1765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11100" y="6832600"/>
            <a:ext cx="47371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66100" y="6972300"/>
            <a:ext cx="5029200" cy="927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5600" y="6400800"/>
            <a:ext cx="3149600" cy="952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7137400"/>
            <a:ext cx="4889500" cy="927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8800" y="6400800"/>
            <a:ext cx="2794000" cy="952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200" y="7251700"/>
            <a:ext cx="4419600" cy="889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08200" y="6400800"/>
            <a:ext cx="2298700" cy="952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21200" y="939800"/>
            <a:ext cx="22961600" cy="2959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12000" y="495300"/>
            <a:ext cx="3644900" cy="812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96700" y="2641600"/>
            <a:ext cx="3759200" cy="10287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373600" y="-25400"/>
            <a:ext cx="11176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0"/>
            <a:ext cx="18288000" cy="495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300" y="3365500"/>
            <a:ext cx="3060700" cy="306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700" y="3365500"/>
            <a:ext cx="3124200" cy="306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365500"/>
            <a:ext cx="3340100" cy="316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3365500"/>
            <a:ext cx="2946400" cy="293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822700"/>
            <a:ext cx="3086100" cy="2565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38200" y="4076700"/>
            <a:ext cx="3022600" cy="1600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4140200"/>
            <a:ext cx="2260600" cy="1193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4700" y="3797300"/>
            <a:ext cx="3403600" cy="2197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12600" y="7747000"/>
            <a:ext cx="49911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42900" y="6400800"/>
            <a:ext cx="3225800" cy="95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04200" y="7747000"/>
            <a:ext cx="4902200" cy="92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5600" y="6400800"/>
            <a:ext cx="3149600" cy="952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3700" y="7747000"/>
            <a:ext cx="5105400" cy="927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8800" y="6400800"/>
            <a:ext cx="2794000" cy="952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1200" y="7797800"/>
            <a:ext cx="4711700" cy="889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200" y="6400800"/>
            <a:ext cx="22987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622800" y="584200"/>
            <a:ext cx="22961600" cy="2959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2000" y="495300"/>
            <a:ext cx="36449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649200" y="2171700"/>
            <a:ext cx="3797300" cy="1028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195800" y="-25400"/>
            <a:ext cx="11176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0"/>
            <a:ext cx="18288000" cy="495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300" y="3365500"/>
            <a:ext cx="3060700" cy="306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700" y="3365500"/>
            <a:ext cx="3124200" cy="306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365500"/>
            <a:ext cx="3340100" cy="316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3365500"/>
            <a:ext cx="2946400" cy="293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100" y="3860800"/>
            <a:ext cx="2806700" cy="2171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1100" y="3759200"/>
            <a:ext cx="2311400" cy="2235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2500" y="3670300"/>
            <a:ext cx="2400300" cy="2463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92200" y="4000500"/>
            <a:ext cx="2641600" cy="1803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42800" y="7048500"/>
            <a:ext cx="48514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42900" y="6400800"/>
            <a:ext cx="3225800" cy="95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2300" y="7137400"/>
            <a:ext cx="5029200" cy="92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5600" y="6400800"/>
            <a:ext cx="3149600" cy="952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7000" y="7213600"/>
            <a:ext cx="5321300" cy="927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8800" y="6400800"/>
            <a:ext cx="2794000" cy="952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700" y="7213600"/>
            <a:ext cx="5308600" cy="927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200" y="6400800"/>
            <a:ext cx="22987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622800" y="584200"/>
            <a:ext cx="22961600" cy="2959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2000" y="495300"/>
            <a:ext cx="36449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27000" y="2171700"/>
            <a:ext cx="3454400" cy="1028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979900" y="101600"/>
            <a:ext cx="11176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0"/>
            <a:ext cx="18288000" cy="495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300" y="3365500"/>
            <a:ext cx="3060700" cy="306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700" y="3365500"/>
            <a:ext cx="3124200" cy="306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365500"/>
            <a:ext cx="3340100" cy="316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3365500"/>
            <a:ext cx="2946400" cy="293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100" y="3797300"/>
            <a:ext cx="2311400" cy="22098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7300" y="4089400"/>
            <a:ext cx="2171700" cy="1625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4267200"/>
            <a:ext cx="2400300" cy="17526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4300" y="3797300"/>
            <a:ext cx="2095500" cy="2209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28500" y="6972300"/>
            <a:ext cx="50292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42900" y="6400800"/>
            <a:ext cx="3225800" cy="95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1600" y="6972300"/>
            <a:ext cx="5245100" cy="92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5600" y="6400800"/>
            <a:ext cx="3149600" cy="952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9000" y="6972300"/>
            <a:ext cx="4711700" cy="927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8800" y="6400800"/>
            <a:ext cx="2794000" cy="952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100" y="6972300"/>
            <a:ext cx="5029200" cy="927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200" y="6400800"/>
            <a:ext cx="22987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622800" y="584200"/>
            <a:ext cx="22961600" cy="2959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2000" y="495300"/>
            <a:ext cx="36449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649200" y="2171700"/>
            <a:ext cx="3822700" cy="1028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386300" y="12700"/>
            <a:ext cx="1117600" cy="134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사용자 지정</PresentationFormat>
  <Paragraphs>0</Paragraphs>
  <Slides>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포장기 셸 개체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유민정</dc:creator>
  <cp:lastModifiedBy>민정 유</cp:lastModifiedBy>
  <cp:revision>9</cp:revision>
  <dcterms:created xsi:type="dcterms:W3CDTF">2006-08-16T00:00:00Z</dcterms:created>
  <dcterms:modified xsi:type="dcterms:W3CDTF">2024-05-31T16:14:44Z</dcterms:modified>
</cp:coreProperties>
</file>