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10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2159000"/>
            <a:ext cx="16383000" cy="7429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1435100"/>
            <a:ext cx="16383000" cy="190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374900"/>
            <a:ext cx="5334000" cy="711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7516811"/>
            <a:ext cx="16611600" cy="1320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67000" y="2831775"/>
            <a:ext cx="21247100" cy="393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7375" y="2387997"/>
            <a:ext cx="6616700" cy="1016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165" y="5469572"/>
            <a:ext cx="7467600" cy="47148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62500" y="101600"/>
            <a:ext cx="9271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5112"/>
            <a:ext cx="8026399" cy="7900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0" y="8166100"/>
            <a:ext cx="4305300" cy="208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8300" y="8102600"/>
            <a:ext cx="863600" cy="1041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9000" y="6692900"/>
            <a:ext cx="4813300" cy="2082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8300" y="6667500"/>
            <a:ext cx="863600" cy="1041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00" y="5245100"/>
            <a:ext cx="4114800" cy="2082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3800" y="5232400"/>
            <a:ext cx="1524000" cy="1041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9000" y="3810000"/>
            <a:ext cx="3454400" cy="2082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3800" y="3784600"/>
            <a:ext cx="1524000" cy="1041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49000" y="2374900"/>
            <a:ext cx="4064000" cy="2082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28300" y="2349500"/>
            <a:ext cx="863600" cy="1041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49000" y="939800"/>
            <a:ext cx="3289300" cy="2082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28300" y="914400"/>
            <a:ext cx="863600" cy="1028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 rotWithShape="1">
          <a:blip r:embed="rId17"/>
          <a:srcRect r="27304" b="22464"/>
          <a:stretch/>
        </p:blipFill>
        <p:spPr>
          <a:xfrm>
            <a:off x="5613400" y="8331200"/>
            <a:ext cx="2705100" cy="14438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2500" y="7226300"/>
            <a:ext cx="2324100" cy="8890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22700" y="-25400"/>
            <a:ext cx="1955800" cy="1358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42672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393700"/>
            <a:ext cx="14859000" cy="11899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1500" y="3365500"/>
            <a:ext cx="7429500" cy="594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2600" y="9131300"/>
            <a:ext cx="7429500" cy="1905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3365500"/>
            <a:ext cx="7429500" cy="5943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900" y="9131300"/>
            <a:ext cx="7429500" cy="1905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00" y="3379019"/>
            <a:ext cx="7429500" cy="5753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46500" y="889000"/>
            <a:ext cx="22047200" cy="2959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4400" y="698500"/>
            <a:ext cx="3644900" cy="812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2600" y="3594100"/>
            <a:ext cx="5422900" cy="1663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6300" y="4940300"/>
            <a:ext cx="6515100" cy="3505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59300" y="152400"/>
            <a:ext cx="723900" cy="1651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0" y="3365500"/>
            <a:ext cx="7429500" cy="59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9131300"/>
            <a:ext cx="7429500" cy="1905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3365500"/>
            <a:ext cx="7429500" cy="5943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9131300"/>
            <a:ext cx="7429500" cy="1905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3365500"/>
            <a:ext cx="7429500" cy="5753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3200" y="622300"/>
            <a:ext cx="23139400" cy="4051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400" y="698500"/>
            <a:ext cx="3644900" cy="812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3200" y="3467100"/>
            <a:ext cx="6972300" cy="1841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8900" y="4724400"/>
            <a:ext cx="6565900" cy="3975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23900" y="101600"/>
            <a:ext cx="6591300" cy="1384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사용자 지정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민정 유</cp:lastModifiedBy>
  <cp:revision>4</cp:revision>
  <dcterms:created xsi:type="dcterms:W3CDTF">2006-08-16T00:00:00Z</dcterms:created>
  <dcterms:modified xsi:type="dcterms:W3CDTF">2024-05-31T16:10:24Z</dcterms:modified>
</cp:coreProperties>
</file>