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4762500" cy="2692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slides/slide9.xml" Type="http://schemas.openxmlformats.org/officeDocument/2006/relationships/slide"/><Relationship Id="rId15" Target="slides/slide10.xml" Type="http://schemas.openxmlformats.org/officeDocument/2006/relationships/slide"/><Relationship Id="rId16" Target="slides/slide11.xml" Type="http://schemas.openxmlformats.org/officeDocument/2006/relationships/slide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8.png" Type="http://schemas.openxmlformats.org/officeDocument/2006/relationships/image"/><Relationship Id="rId3" Target="../media/image19.png" Type="http://schemas.openxmlformats.org/officeDocument/2006/relationships/image"/><Relationship Id="rId4" Target="../media/image20.pn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1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Relationship Id="rId3" Target="../media/image3.png" Type="http://schemas.openxmlformats.org/officeDocument/2006/relationships/image"/><Relationship Id="rId4" Target="../media/image4.png" Type="http://schemas.openxmlformats.org/officeDocument/2006/relationships/image"/><Relationship Id="rId5" Target="../media/image5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6.png" Type="http://schemas.openxmlformats.org/officeDocument/2006/relationships/image"/><Relationship Id="rId3" Target="../media/image3.png" Type="http://schemas.openxmlformats.org/officeDocument/2006/relationships/image"/><Relationship Id="rId4" Target="../media/image7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8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9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0.png" Type="http://schemas.openxmlformats.org/officeDocument/2006/relationships/image"/><Relationship Id="rId3" Target="../media/image11.png" Type="http://schemas.openxmlformats.org/officeDocument/2006/relationships/image"/><Relationship Id="rId4" Target="../media/image12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3.png" Type="http://schemas.openxmlformats.org/officeDocument/2006/relationships/image"/><Relationship Id="rId3" Target="../media/image11.png" Type="http://schemas.openxmlformats.org/officeDocument/2006/relationships/image"/><Relationship Id="rId4" Target="../media/image14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5.png" Type="http://schemas.openxmlformats.org/officeDocument/2006/relationships/image"/><Relationship Id="rId3" Target="../media/image11.png" Type="http://schemas.openxmlformats.org/officeDocument/2006/relationships/image"/><Relationship Id="rId4" Target="../media/image16.pn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7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name="Picture 2" id="2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-1473200" y="1028700"/>
            <a:ext cx="6261100" cy="7239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>
            <a:off x="2147483647" y="2147483647"/>
            <a:ext cx="2147483647" cy="2147483647"/>
          </a:xfrm>
        </p:grpSpPr>
      </p:grpSp>
      <p:pic>
        <p:nvPicPr>
          <p:cNvPr name="Picture 3" id="3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342900" y="469900"/>
            <a:ext cx="1435100" cy="2146300"/>
          </a:xfrm>
          <a:prstGeom prst="rect">
            <a:avLst/>
          </a:prstGeom>
        </p:spPr>
      </p:pic>
      <p:pic>
        <p:nvPicPr>
          <p:cNvPr name="Picture 4" id="4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-254000" y="-50800"/>
            <a:ext cx="3009900" cy="736600"/>
          </a:xfrm>
          <a:prstGeom prst="rect">
            <a:avLst/>
          </a:prstGeom>
        </p:spPr>
      </p:pic>
      <p:pic>
        <p:nvPicPr>
          <p:cNvPr name="Picture 5" id="5"/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 rot="0">
            <a:off x="1930400" y="1079500"/>
            <a:ext cx="2628900" cy="8509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name="Picture 2" id="2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-1333500" y="1041400"/>
            <a:ext cx="6121400" cy="6985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>
            <a:off x="2147483647" y="2147483647"/>
            <a:ext cx="2147483647" cy="2147483647"/>
          </a:xfrm>
        </p:grpSpPr>
      </p:grpSp>
      <p:pic>
        <p:nvPicPr>
          <p:cNvPr name="Picture 3" id="3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387600" y="901700"/>
            <a:ext cx="2374900" cy="1790700"/>
          </a:xfrm>
          <a:prstGeom prst="rect">
            <a:avLst/>
          </a:prstGeom>
        </p:spPr>
      </p:pic>
      <p:pic>
        <p:nvPicPr>
          <p:cNvPr name="Picture 4" id="4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-38100" y="0"/>
            <a:ext cx="2324100" cy="698500"/>
          </a:xfrm>
          <a:prstGeom prst="rect">
            <a:avLst/>
          </a:prstGeom>
        </p:spPr>
      </p:pic>
      <p:pic>
        <p:nvPicPr>
          <p:cNvPr name="Picture 5" id="5"/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 rot="0">
            <a:off x="165100" y="444500"/>
            <a:ext cx="2844800" cy="1841500"/>
          </a:xfrm>
          <a:prstGeom prst="rect">
            <a:avLst/>
          </a:prstGeom>
        </p:spPr>
      </p:pic>
      <p:pic>
        <p:nvPicPr>
          <p:cNvPr name="Picture 6" id="6"/>
          <p:cNvPicPr>
            <a:picLocks noChangeAspect="true"/>
          </p:cNvPicPr>
          <p:nvPr/>
        </p:nvPicPr>
        <p:blipFill>
          <a:blip r:embed="rId5"/>
          <a:stretch>
            <a:fillRect/>
          </a:stretch>
        </p:blipFill>
        <p:spPr>
          <a:xfrm rot="0">
            <a:off x="1536700" y="2438400"/>
            <a:ext cx="927100" cy="3683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>
            <a:off x="2147483647" y="2147483647"/>
            <a:ext cx="2147483647" cy="2147483647"/>
          </a:xfrm>
        </p:grpSpPr>
      </p:grpSp>
      <p:pic>
        <p:nvPicPr>
          <p:cNvPr name="Picture 3" id="3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209800" y="393700"/>
            <a:ext cx="2159000" cy="2133600"/>
          </a:xfrm>
          <a:prstGeom prst="rect">
            <a:avLst/>
          </a:prstGeom>
        </p:spPr>
      </p:pic>
      <p:pic>
        <p:nvPicPr>
          <p:cNvPr name="Picture 4" id="4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-38100" y="0"/>
            <a:ext cx="2324100" cy="698500"/>
          </a:xfrm>
          <a:prstGeom prst="rect">
            <a:avLst/>
          </a:prstGeom>
        </p:spPr>
      </p:pic>
      <p:pic>
        <p:nvPicPr>
          <p:cNvPr name="Picture 5" id="5"/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 rot="0">
            <a:off x="190500" y="609600"/>
            <a:ext cx="1651000" cy="8509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name="Picture 2" id="2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-279400" y="1041400"/>
            <a:ext cx="5041900" cy="7112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name="Picture 2" id="2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-495300" y="1041400"/>
            <a:ext cx="5232400" cy="6985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>
            <a:off x="1722374000" y="2147483647"/>
            <a:ext cx="2147483647" cy="2147483647"/>
          </a:xfrm>
        </p:grpSpPr>
      </p:grpSp>
      <p:pic>
        <p:nvPicPr>
          <p:cNvPr name="Picture 3" id="3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127000" y="469900"/>
            <a:ext cx="1549400" cy="2209800"/>
          </a:xfrm>
          <a:prstGeom prst="rect">
            <a:avLst/>
          </a:prstGeom>
        </p:spPr>
      </p:pic>
      <p:pic>
        <p:nvPicPr>
          <p:cNvPr name="Picture 4" id="4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-279400" y="12700"/>
            <a:ext cx="2336800" cy="698500"/>
          </a:xfrm>
          <a:prstGeom prst="rect">
            <a:avLst/>
          </a:prstGeom>
        </p:spPr>
      </p:pic>
      <p:pic>
        <p:nvPicPr>
          <p:cNvPr name="Picture 5" id="5"/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 rot="0">
            <a:off x="2133600" y="1079500"/>
            <a:ext cx="2184400" cy="8509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>
            <a:off x="2147483647" y="2147483647"/>
            <a:ext cx="2147483647" cy="2147483647"/>
          </a:xfrm>
        </p:grpSpPr>
      </p:grpSp>
      <p:pic>
        <p:nvPicPr>
          <p:cNvPr name="Picture 3" id="3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927100" y="558800"/>
            <a:ext cx="2781300" cy="1562100"/>
          </a:xfrm>
          <a:prstGeom prst="rect">
            <a:avLst/>
          </a:prstGeom>
        </p:spPr>
      </p:pic>
      <p:pic>
        <p:nvPicPr>
          <p:cNvPr name="Picture 4" id="4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-279400" y="12700"/>
            <a:ext cx="2336800" cy="698500"/>
          </a:xfrm>
          <a:prstGeom prst="rect">
            <a:avLst/>
          </a:prstGeom>
        </p:spPr>
      </p:pic>
      <p:pic>
        <p:nvPicPr>
          <p:cNvPr name="Picture 5" id="5"/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 rot="0">
            <a:off x="1422400" y="2286000"/>
            <a:ext cx="2171700" cy="4318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>
            <a:off x="2147483647" y="2147483647"/>
            <a:ext cx="2147483647" cy="2147483647"/>
          </a:xfrm>
        </p:grpSpPr>
      </p:grpSp>
      <p:pic>
        <p:nvPicPr>
          <p:cNvPr name="Picture 3" id="3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1130300" y="508000"/>
            <a:ext cx="2501900" cy="1663700"/>
          </a:xfrm>
          <a:prstGeom prst="rect">
            <a:avLst/>
          </a:prstGeom>
        </p:spPr>
      </p:pic>
      <p:pic>
        <p:nvPicPr>
          <p:cNvPr name="Picture 4" id="4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-279400" y="12700"/>
            <a:ext cx="2336800" cy="698500"/>
          </a:xfrm>
          <a:prstGeom prst="rect">
            <a:avLst/>
          </a:prstGeom>
        </p:spPr>
      </p:pic>
      <p:pic>
        <p:nvPicPr>
          <p:cNvPr name="Picture 5" id="5"/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 rot="0">
            <a:off x="635000" y="2209800"/>
            <a:ext cx="3581400" cy="6604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name="Picture 2" id="2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-901700" y="1028700"/>
            <a:ext cx="5664200" cy="7366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terms:modified xsi:type="dcterms:W3CDTF">2011-08-01T06:04:30Z</dcterms:modified>
  <cp:revision>1</cp:revision>
</cp:coreProperties>
</file>