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4287500" cy="80391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6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png" Type="http://schemas.openxmlformats.org/officeDocument/2006/relationships/image"/><Relationship Id="rId4" Target="../media/image5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6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7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Relationship Id="rId3" Target="../media/image9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png" Type="http://schemas.openxmlformats.org/officeDocument/2006/relationships/image"/><Relationship Id="rId3" Target="../media/image11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2.png" Type="http://schemas.openxmlformats.org/officeDocument/2006/relationships/image"/><Relationship Id="rId3" Target="../media/image10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4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5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-12700" y="1879600"/>
            <a:ext cx="15100300" cy="4178300"/>
          </a:xfrm>
          <a:prstGeom prst="rect">
            <a:avLst/>
          </a:prstGeom>
        </p:spPr>
      </p:pic>
      <p:pic>
        <p:nvPicPr>
          <p:cNvPr name="Picture 3" id="3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9410700" y="4203700"/>
            <a:ext cx="4851400" cy="13081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-4775200" y="3060700"/>
            <a:ext cx="19151600" cy="21971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-279400" y="-12700"/>
            <a:ext cx="3644900" cy="2184400"/>
          </a:xfrm>
          <a:prstGeom prst="rect">
            <a:avLst/>
          </a:prstGeom>
        </p:spPr>
      </p:pic>
      <p:pic>
        <p:nvPicPr>
          <p:cNvPr name="Picture 3" id="3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355600" y="1282700"/>
            <a:ext cx="6667500" cy="3568700"/>
          </a:xfrm>
          <a:prstGeom prst="rect">
            <a:avLst/>
          </a:prstGeom>
        </p:spPr>
      </p:pic>
      <p:pic>
        <p:nvPicPr>
          <p:cNvPr name="Picture 4" id="4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901700" y="4279900"/>
            <a:ext cx="3873500" cy="2387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-279400" y="-12700"/>
            <a:ext cx="3644900" cy="2184400"/>
          </a:xfrm>
          <a:prstGeom prst="rect">
            <a:avLst/>
          </a:prstGeom>
        </p:spPr>
      </p:pic>
      <p:pic>
        <p:nvPicPr>
          <p:cNvPr name="Picture 3" id="3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419100" y="1270000"/>
            <a:ext cx="7607300" cy="54991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-279400" y="-12700"/>
            <a:ext cx="3644900" cy="2184400"/>
          </a:xfrm>
          <a:prstGeom prst="rect">
            <a:avLst/>
          </a:prstGeom>
        </p:spPr>
      </p:pic>
      <p:pic>
        <p:nvPicPr>
          <p:cNvPr name="Picture 3" id="3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381000" y="698500"/>
            <a:ext cx="7607300" cy="3098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066800" y="1676400"/>
            <a:ext cx="11950700" cy="2197100"/>
          </a:xfrm>
          <a:prstGeom prst="rect">
            <a:avLst/>
          </a:prstGeom>
        </p:spPr>
      </p:pic>
      <p:pic>
        <p:nvPicPr>
          <p:cNvPr name="Picture 3" id="3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749300" y="3187700"/>
            <a:ext cx="12039600" cy="3098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39800" y="2184400"/>
            <a:ext cx="12153900" cy="2197100"/>
          </a:xfrm>
          <a:prstGeom prst="rect">
            <a:avLst/>
          </a:prstGeom>
        </p:spPr>
      </p:pic>
      <p:pic>
        <p:nvPicPr>
          <p:cNvPr name="Picture 3" id="3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711200" y="3479800"/>
            <a:ext cx="12077700" cy="19177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381000" y="2870200"/>
            <a:ext cx="13296900" cy="4279900"/>
          </a:xfrm>
          <a:prstGeom prst="rect">
            <a:avLst/>
          </a:prstGeom>
        </p:spPr>
      </p:pic>
      <p:pic>
        <p:nvPicPr>
          <p:cNvPr name="Picture 3" id="3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927100" y="1714500"/>
            <a:ext cx="12153900" cy="21971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-114300" y="1676400"/>
            <a:ext cx="13093700" cy="2197100"/>
          </a:xfrm>
          <a:prstGeom prst="rect">
            <a:avLst/>
          </a:prstGeom>
        </p:spPr>
      </p:pic>
      <p:pic>
        <p:nvPicPr>
          <p:cNvPr name="Picture 3" id="3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587500" y="3187700"/>
            <a:ext cx="11252200" cy="30988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name="Picture 2" id="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-25400" y="3073400"/>
            <a:ext cx="14363700" cy="21971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terms:modified xsi:type="dcterms:W3CDTF">2011-08-01T06:04:30Z</dcterms:modified>
  <cp:revision>1</cp:revision>
</cp:coreProperties>
</file>