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4762500" cy="2692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6.png" Type="http://schemas.openxmlformats.org/officeDocument/2006/relationships/image"/><Relationship Id="rId3" Target="../media/image27.png" Type="http://schemas.openxmlformats.org/officeDocument/2006/relationships/image"/><Relationship Id="rId4" Target="../media/image28.png" Type="http://schemas.openxmlformats.org/officeDocument/2006/relationships/image"/><Relationship Id="rId5" Target="../media/image29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4.png" Type="http://schemas.openxmlformats.org/officeDocument/2006/relationships/image"/><Relationship Id="rId3" Target="../media/image5.png" Type="http://schemas.openxmlformats.org/officeDocument/2006/relationships/image"/><Relationship Id="rId4" Target="../media/image6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7.png" Type="http://schemas.openxmlformats.org/officeDocument/2006/relationships/image"/><Relationship Id="rId3" Target="../media/image8.png" Type="http://schemas.openxmlformats.org/officeDocument/2006/relationships/image"/><Relationship Id="rId4" Target="../media/image9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0.png" Type="http://schemas.openxmlformats.org/officeDocument/2006/relationships/image"/><Relationship Id="rId3" Target="../media/image11.png" Type="http://schemas.openxmlformats.org/officeDocument/2006/relationships/image"/><Relationship Id="rId4" Target="../media/image12.png" Type="http://schemas.openxmlformats.org/officeDocument/2006/relationships/image"/><Relationship Id="rId5" Target="../media/image13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4.png" Type="http://schemas.openxmlformats.org/officeDocument/2006/relationships/image"/><Relationship Id="rId3" Target="../media/image2.png" Type="http://schemas.openxmlformats.org/officeDocument/2006/relationships/image"/><Relationship Id="rId4" Target="../media/image15.png" Type="http://schemas.openxmlformats.org/officeDocument/2006/relationships/image"/><Relationship Id="rId5" Target="../media/image16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7.png" Type="http://schemas.openxmlformats.org/officeDocument/2006/relationships/image"/><Relationship Id="rId3" Target="../media/image2.png" Type="http://schemas.openxmlformats.org/officeDocument/2006/relationships/image"/><Relationship Id="rId4" Target="../media/image18.png" Type="http://schemas.openxmlformats.org/officeDocument/2006/relationships/image"/><Relationship Id="rId5" Target="../media/image19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0.png" Type="http://schemas.openxmlformats.org/officeDocument/2006/relationships/image"/><Relationship Id="rId3" Target="../media/image2.png" Type="http://schemas.openxmlformats.org/officeDocument/2006/relationships/image"/><Relationship Id="rId4" Target="../media/image21.png" Type="http://schemas.openxmlformats.org/officeDocument/2006/relationships/image"/><Relationship Id="rId5" Target="../media/image22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3.png" Type="http://schemas.openxmlformats.org/officeDocument/2006/relationships/image"/><Relationship Id="rId3" Target="../media/image2.png" Type="http://schemas.openxmlformats.org/officeDocument/2006/relationships/image"/><Relationship Id="rId4" Target="../media/image24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5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3098800" y="342900"/>
            <a:ext cx="1485900" cy="21209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-279400" y="12700"/>
            <a:ext cx="1727200" cy="7239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152400" y="444500"/>
            <a:ext cx="2971800" cy="12446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984500" y="533400"/>
            <a:ext cx="1612900" cy="16129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-279400" y="12700"/>
            <a:ext cx="1447800" cy="7239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139700" y="457200"/>
            <a:ext cx="2628900" cy="1651000"/>
          </a:xfrm>
          <a:prstGeom prst="rect">
            <a:avLst/>
          </a:prstGeom>
        </p:spPr>
      </p:pic>
      <p:pic>
        <p:nvPicPr>
          <p:cNvPr name="Picture 6" id="6"/>
          <p:cNvPicPr>
            <a:picLocks noChangeAspect="true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2933700" y="2082800"/>
            <a:ext cx="1511300" cy="3556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743200" y="190500"/>
            <a:ext cx="1676400" cy="22987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25400" y="0"/>
            <a:ext cx="2794000" cy="7366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152400" y="457200"/>
            <a:ext cx="2387600" cy="18415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565400" y="317500"/>
            <a:ext cx="2197100" cy="21971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25400" y="0"/>
            <a:ext cx="2794000" cy="7366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101600" y="444500"/>
            <a:ext cx="2590800" cy="24257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97100" y="863600"/>
            <a:ext cx="2565400" cy="18161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-101600" y="12700"/>
            <a:ext cx="2832100" cy="6985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127000" y="457200"/>
            <a:ext cx="2743200" cy="1447800"/>
          </a:xfrm>
          <a:prstGeom prst="rect">
            <a:avLst/>
          </a:prstGeom>
        </p:spPr>
      </p:pic>
      <p:pic>
        <p:nvPicPr>
          <p:cNvPr name="Picture 6" id="6"/>
          <p:cNvPicPr>
            <a:picLocks noChangeAspect="true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1422400" y="-12700"/>
            <a:ext cx="546100" cy="7366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933700" y="254000"/>
            <a:ext cx="1574800" cy="22352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-279400" y="12700"/>
            <a:ext cx="1727200" cy="7239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152400" y="444500"/>
            <a:ext cx="2997200" cy="1028700"/>
          </a:xfrm>
          <a:prstGeom prst="rect">
            <a:avLst/>
          </a:prstGeom>
        </p:spPr>
      </p:pic>
      <p:pic>
        <p:nvPicPr>
          <p:cNvPr name="Picture 6" id="6"/>
          <p:cNvPicPr>
            <a:picLocks noChangeAspect="true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3136900" y="2400300"/>
            <a:ext cx="1244600" cy="3683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705100" y="368300"/>
            <a:ext cx="2057400" cy="20574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-279400" y="12700"/>
            <a:ext cx="1727200" cy="7239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127000" y="444500"/>
            <a:ext cx="2857500" cy="1612900"/>
          </a:xfrm>
          <a:prstGeom prst="rect">
            <a:avLst/>
          </a:prstGeom>
        </p:spPr>
      </p:pic>
      <p:pic>
        <p:nvPicPr>
          <p:cNvPr name="Picture 6" id="6"/>
          <p:cNvPicPr>
            <a:picLocks noChangeAspect="true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2870200" y="2349500"/>
            <a:ext cx="1778000" cy="3683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984500" y="241300"/>
            <a:ext cx="1562100" cy="22098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-279400" y="12700"/>
            <a:ext cx="1727200" cy="7239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152400" y="495300"/>
            <a:ext cx="2857500" cy="1041400"/>
          </a:xfrm>
          <a:prstGeom prst="rect">
            <a:avLst/>
          </a:prstGeom>
        </p:spPr>
      </p:pic>
      <p:pic>
        <p:nvPicPr>
          <p:cNvPr name="Picture 6" id="6"/>
          <p:cNvPicPr>
            <a:picLocks noChangeAspect="true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3086100" y="2387600"/>
            <a:ext cx="1409700" cy="3683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781300" y="317500"/>
            <a:ext cx="1612900" cy="21463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-279400" y="12700"/>
            <a:ext cx="1727200" cy="7239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152400" y="469900"/>
            <a:ext cx="2235200" cy="12446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name="Picture 2" id="2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-1727200" y="1028700"/>
            <a:ext cx="6489700" cy="7239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terms:modified xsi:type="dcterms:W3CDTF">2011-08-01T06:04:30Z</dcterms:modified>
  <cp:revision>1</cp:revision>
</cp:coreProperties>
</file>