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2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12.pn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12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2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2.png" Type="http://schemas.openxmlformats.org/officeDocument/2006/relationships/image"/><Relationship Id="rId5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994900" y="3149600"/>
            <a:ext cx="7772400" cy="5854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2489200"/>
            <a:ext cx="8115300" cy="792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26600" y="2832100"/>
            <a:ext cx="8140700" cy="463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2628900"/>
            <a:ext cx="81407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271000" y="2336800"/>
            <a:ext cx="4787900" cy="3454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804900" y="5791200"/>
            <a:ext cx="4241800" cy="3086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144000" y="6858000"/>
            <a:ext cx="4622800" cy="3327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58900" y="3340100"/>
            <a:ext cx="8102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85900" y="2578100"/>
            <a:ext cx="12407900" cy="6985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6344900" y="2578100"/>
            <a:ext cx="1651000" cy="1651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474700" y="5080000"/>
            <a:ext cx="48641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8100" y="3352800"/>
            <a:ext cx="164465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79500" y="2400300"/>
            <a:ext cx="16471900" cy="730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525000" y="3251200"/>
            <a:ext cx="8407400" cy="3784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590800"/>
            <a:ext cx="8445500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33500" y="2755900"/>
            <a:ext cx="163068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55700" y="584200"/>
            <a:ext cx="57277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2628900"/>
            <a:ext cx="16560800" cy="6972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982200" y="3200400"/>
            <a:ext cx="7962900" cy="6045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3098800"/>
            <a:ext cx="8458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3225800"/>
            <a:ext cx="8470900" cy="5600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3500" y="3530600"/>
            <a:ext cx="81280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26700" y="2984500"/>
            <a:ext cx="7607300" cy="4305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8491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33500" y="2743200"/>
            <a:ext cx="8204200" cy="7404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