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5" d="100"/>
          <a:sy n="45" d="100"/>
        </p:scale>
        <p:origin x="6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수 최" userId="4b6107ef8ef072bd" providerId="LiveId" clId="{BD755D12-9A32-4F2C-9AF4-57CD16EF700D}"/>
    <pc:docChg chg="undo custSel addSld delSld">
      <pc:chgData name="지수 최" userId="4b6107ef8ef072bd" providerId="LiveId" clId="{BD755D12-9A32-4F2C-9AF4-57CD16EF700D}" dt="2024-05-31T05:08:44.478" v="49" actId="47"/>
      <pc:docMkLst>
        <pc:docMk/>
      </pc:docMkLst>
      <pc:sldChg chg="add del">
        <pc:chgData name="지수 최" userId="4b6107ef8ef072bd" providerId="LiveId" clId="{BD755D12-9A32-4F2C-9AF4-57CD16EF700D}" dt="2024-05-31T05:08:41.359" v="45" actId="47"/>
        <pc:sldMkLst>
          <pc:docMk/>
          <pc:sldMk cId="0" sldId="261"/>
        </pc:sldMkLst>
      </pc:sldChg>
      <pc:sldChg chg="add del">
        <pc:chgData name="지수 최" userId="4b6107ef8ef072bd" providerId="LiveId" clId="{BD755D12-9A32-4F2C-9AF4-57CD16EF700D}" dt="2024-05-31T05:08:41.894" v="46" actId="47"/>
        <pc:sldMkLst>
          <pc:docMk/>
          <pc:sldMk cId="0" sldId="262"/>
        </pc:sldMkLst>
      </pc:sldChg>
      <pc:sldChg chg="add del">
        <pc:chgData name="지수 최" userId="4b6107ef8ef072bd" providerId="LiveId" clId="{BD755D12-9A32-4F2C-9AF4-57CD16EF700D}" dt="2024-05-31T05:08:42.289" v="47" actId="47"/>
        <pc:sldMkLst>
          <pc:docMk/>
          <pc:sldMk cId="0" sldId="263"/>
        </pc:sldMkLst>
      </pc:sldChg>
      <pc:sldChg chg="add del">
        <pc:chgData name="지수 최" userId="4b6107ef8ef072bd" providerId="LiveId" clId="{BD755D12-9A32-4F2C-9AF4-57CD16EF700D}" dt="2024-05-31T05:08:42.757" v="48" actId="47"/>
        <pc:sldMkLst>
          <pc:docMk/>
          <pc:sldMk cId="0" sldId="264"/>
        </pc:sldMkLst>
      </pc:sldChg>
      <pc:sldChg chg="add del">
        <pc:chgData name="지수 최" userId="4b6107ef8ef072bd" providerId="LiveId" clId="{BD755D12-9A32-4F2C-9AF4-57CD16EF700D}" dt="2024-05-31T05:08:44.478" v="49" actId="47"/>
        <pc:sldMkLst>
          <pc:docMk/>
          <pc:sldMk cId="0" sldId="265"/>
        </pc:sldMkLst>
      </pc:sldChg>
      <pc:sldChg chg="del">
        <pc:chgData name="지수 최" userId="4b6107ef8ef072bd" providerId="LiveId" clId="{BD755D12-9A32-4F2C-9AF4-57CD16EF700D}" dt="2024-05-31T05:08:36.425" v="25" actId="47"/>
        <pc:sldMkLst>
          <pc:docMk/>
          <pc:sldMk cId="0" sldId="266"/>
        </pc:sldMkLst>
      </pc:sldChg>
      <pc:sldChg chg="del">
        <pc:chgData name="지수 최" userId="4b6107ef8ef072bd" providerId="LiveId" clId="{BD755D12-9A32-4F2C-9AF4-57CD16EF700D}" dt="2024-05-31T05:08:36.639" v="26" actId="47"/>
        <pc:sldMkLst>
          <pc:docMk/>
          <pc:sldMk cId="0" sldId="267"/>
        </pc:sldMkLst>
      </pc:sldChg>
      <pc:sldChg chg="del">
        <pc:chgData name="지수 최" userId="4b6107ef8ef072bd" providerId="LiveId" clId="{BD755D12-9A32-4F2C-9AF4-57CD16EF700D}" dt="2024-05-31T05:08:37.283" v="27" actId="47"/>
        <pc:sldMkLst>
          <pc:docMk/>
          <pc:sldMk cId="0" sldId="268"/>
        </pc:sldMkLst>
      </pc:sldChg>
      <pc:sldChg chg="del">
        <pc:chgData name="지수 최" userId="4b6107ef8ef072bd" providerId="LiveId" clId="{BD755D12-9A32-4F2C-9AF4-57CD16EF700D}" dt="2024-05-31T05:08:37.453" v="28" actId="47"/>
        <pc:sldMkLst>
          <pc:docMk/>
          <pc:sldMk cId="0" sldId="269"/>
        </pc:sldMkLst>
      </pc:sldChg>
      <pc:sldChg chg="del">
        <pc:chgData name="지수 최" userId="4b6107ef8ef072bd" providerId="LiveId" clId="{BD755D12-9A32-4F2C-9AF4-57CD16EF700D}" dt="2024-05-31T05:08:37.615" v="29" actId="47"/>
        <pc:sldMkLst>
          <pc:docMk/>
          <pc:sldMk cId="0" sldId="270"/>
        </pc:sldMkLst>
      </pc:sldChg>
      <pc:sldChg chg="del">
        <pc:chgData name="지수 최" userId="4b6107ef8ef072bd" providerId="LiveId" clId="{BD755D12-9A32-4F2C-9AF4-57CD16EF700D}" dt="2024-05-31T05:08:37.755" v="30" actId="47"/>
        <pc:sldMkLst>
          <pc:docMk/>
          <pc:sldMk cId="0" sldId="271"/>
        </pc:sldMkLst>
      </pc:sldChg>
      <pc:sldChg chg="del">
        <pc:chgData name="지수 최" userId="4b6107ef8ef072bd" providerId="LiveId" clId="{BD755D12-9A32-4F2C-9AF4-57CD16EF700D}" dt="2024-05-31T05:08:37.915" v="31" actId="47"/>
        <pc:sldMkLst>
          <pc:docMk/>
          <pc:sldMk cId="0" sldId="272"/>
        </pc:sldMkLst>
      </pc:sldChg>
      <pc:sldChg chg="del">
        <pc:chgData name="지수 최" userId="4b6107ef8ef072bd" providerId="LiveId" clId="{BD755D12-9A32-4F2C-9AF4-57CD16EF700D}" dt="2024-05-31T05:08:38.082" v="32" actId="47"/>
        <pc:sldMkLst>
          <pc:docMk/>
          <pc:sldMk cId="0" sldId="273"/>
        </pc:sldMkLst>
      </pc:sldChg>
      <pc:sldChg chg="del">
        <pc:chgData name="지수 최" userId="4b6107ef8ef072bd" providerId="LiveId" clId="{BD755D12-9A32-4F2C-9AF4-57CD16EF700D}" dt="2024-05-31T05:08:38.239" v="33" actId="47"/>
        <pc:sldMkLst>
          <pc:docMk/>
          <pc:sldMk cId="0" sldId="274"/>
        </pc:sldMkLst>
      </pc:sldChg>
      <pc:sldChg chg="del">
        <pc:chgData name="지수 최" userId="4b6107ef8ef072bd" providerId="LiveId" clId="{BD755D12-9A32-4F2C-9AF4-57CD16EF700D}" dt="2024-05-31T05:08:38.410" v="34" actId="47"/>
        <pc:sldMkLst>
          <pc:docMk/>
          <pc:sldMk cId="0" sldId="275"/>
        </pc:sldMkLst>
      </pc:sldChg>
      <pc:sldChg chg="del">
        <pc:chgData name="지수 최" userId="4b6107ef8ef072bd" providerId="LiveId" clId="{BD755D12-9A32-4F2C-9AF4-57CD16EF700D}" dt="2024-05-31T05:08:38.577" v="35" actId="47"/>
        <pc:sldMkLst>
          <pc:docMk/>
          <pc:sldMk cId="0" sldId="276"/>
        </pc:sldMkLst>
      </pc:sldChg>
      <pc:sldChg chg="del">
        <pc:chgData name="지수 최" userId="4b6107ef8ef072bd" providerId="LiveId" clId="{BD755D12-9A32-4F2C-9AF4-57CD16EF700D}" dt="2024-05-31T05:08:38.756" v="36" actId="47"/>
        <pc:sldMkLst>
          <pc:docMk/>
          <pc:sldMk cId="0" sldId="277"/>
        </pc:sldMkLst>
      </pc:sldChg>
      <pc:sldChg chg="del">
        <pc:chgData name="지수 최" userId="4b6107ef8ef072bd" providerId="LiveId" clId="{BD755D12-9A32-4F2C-9AF4-57CD16EF700D}" dt="2024-05-31T05:08:38.906" v="37" actId="47"/>
        <pc:sldMkLst>
          <pc:docMk/>
          <pc:sldMk cId="0" sldId="278"/>
        </pc:sldMkLst>
      </pc:sldChg>
      <pc:sldChg chg="del">
        <pc:chgData name="지수 최" userId="4b6107ef8ef072bd" providerId="LiveId" clId="{BD755D12-9A32-4F2C-9AF4-57CD16EF700D}" dt="2024-05-31T05:08:39.062" v="38" actId="47"/>
        <pc:sldMkLst>
          <pc:docMk/>
          <pc:sldMk cId="0" sldId="279"/>
        </pc:sldMkLst>
      </pc:sldChg>
      <pc:sldChg chg="del">
        <pc:chgData name="지수 최" userId="4b6107ef8ef072bd" providerId="LiveId" clId="{BD755D12-9A32-4F2C-9AF4-57CD16EF700D}" dt="2024-05-31T05:08:39.197" v="39" actId="47"/>
        <pc:sldMkLst>
          <pc:docMk/>
          <pc:sldMk cId="0" sldId="280"/>
        </pc:sldMkLst>
      </pc:sldChg>
      <pc:sldChg chg="del">
        <pc:chgData name="지수 최" userId="4b6107ef8ef072bd" providerId="LiveId" clId="{BD755D12-9A32-4F2C-9AF4-57CD16EF700D}" dt="2024-05-31T05:01:17.551" v="24" actId="47"/>
        <pc:sldMkLst>
          <pc:docMk/>
          <pc:sldMk cId="0" sldId="281"/>
        </pc:sldMkLst>
      </pc:sldChg>
      <pc:sldChg chg="del">
        <pc:chgData name="지수 최" userId="4b6107ef8ef072bd" providerId="LiveId" clId="{BD755D12-9A32-4F2C-9AF4-57CD16EF700D}" dt="2024-05-31T05:01:16.728" v="23" actId="47"/>
        <pc:sldMkLst>
          <pc:docMk/>
          <pc:sldMk cId="0" sldId="282"/>
        </pc:sldMkLst>
      </pc:sldChg>
      <pc:sldChg chg="del">
        <pc:chgData name="지수 최" userId="4b6107ef8ef072bd" providerId="LiveId" clId="{BD755D12-9A32-4F2C-9AF4-57CD16EF700D}" dt="2024-05-31T05:01:16.371" v="22" actId="47"/>
        <pc:sldMkLst>
          <pc:docMk/>
          <pc:sldMk cId="0" sldId="283"/>
        </pc:sldMkLst>
      </pc:sldChg>
      <pc:sldChg chg="del">
        <pc:chgData name="지수 최" userId="4b6107ef8ef072bd" providerId="LiveId" clId="{BD755D12-9A32-4F2C-9AF4-57CD16EF700D}" dt="2024-05-31T05:01:15.915" v="21" actId="47"/>
        <pc:sldMkLst>
          <pc:docMk/>
          <pc:sldMk cId="0" sldId="284"/>
        </pc:sldMkLst>
      </pc:sldChg>
      <pc:sldChg chg="del">
        <pc:chgData name="지수 최" userId="4b6107ef8ef072bd" providerId="LiveId" clId="{BD755D12-9A32-4F2C-9AF4-57CD16EF700D}" dt="2024-05-31T05:01:15.709" v="20" actId="47"/>
        <pc:sldMkLst>
          <pc:docMk/>
          <pc:sldMk cId="0" sldId="285"/>
        </pc:sldMkLst>
      </pc:sldChg>
      <pc:sldChg chg="del">
        <pc:chgData name="지수 최" userId="4b6107ef8ef072bd" providerId="LiveId" clId="{BD755D12-9A32-4F2C-9AF4-57CD16EF700D}" dt="2024-05-31T05:01:15.502" v="19" actId="47"/>
        <pc:sldMkLst>
          <pc:docMk/>
          <pc:sldMk cId="0" sldId="286"/>
        </pc:sldMkLst>
      </pc:sldChg>
      <pc:sldChg chg="del">
        <pc:chgData name="지수 최" userId="4b6107ef8ef072bd" providerId="LiveId" clId="{BD755D12-9A32-4F2C-9AF4-57CD16EF700D}" dt="2024-05-31T05:01:15.317" v="18" actId="47"/>
        <pc:sldMkLst>
          <pc:docMk/>
          <pc:sldMk cId="0" sldId="287"/>
        </pc:sldMkLst>
      </pc:sldChg>
      <pc:sldChg chg="del">
        <pc:chgData name="지수 최" userId="4b6107ef8ef072bd" providerId="LiveId" clId="{BD755D12-9A32-4F2C-9AF4-57CD16EF700D}" dt="2024-05-31T05:01:15.152" v="17" actId="47"/>
        <pc:sldMkLst>
          <pc:docMk/>
          <pc:sldMk cId="0" sldId="288"/>
        </pc:sldMkLst>
      </pc:sldChg>
      <pc:sldChg chg="del">
        <pc:chgData name="지수 최" userId="4b6107ef8ef072bd" providerId="LiveId" clId="{BD755D12-9A32-4F2C-9AF4-57CD16EF700D}" dt="2024-05-31T05:01:14.984" v="16" actId="47"/>
        <pc:sldMkLst>
          <pc:docMk/>
          <pc:sldMk cId="0" sldId="289"/>
        </pc:sldMkLst>
      </pc:sldChg>
      <pc:sldChg chg="del">
        <pc:chgData name="지수 최" userId="4b6107ef8ef072bd" providerId="LiveId" clId="{BD755D12-9A32-4F2C-9AF4-57CD16EF700D}" dt="2024-05-31T05:01:14.821" v="15" actId="47"/>
        <pc:sldMkLst>
          <pc:docMk/>
          <pc:sldMk cId="0" sldId="290"/>
        </pc:sldMkLst>
      </pc:sldChg>
      <pc:sldChg chg="del">
        <pc:chgData name="지수 최" userId="4b6107ef8ef072bd" providerId="LiveId" clId="{BD755D12-9A32-4F2C-9AF4-57CD16EF700D}" dt="2024-05-31T05:01:14.679" v="14" actId="47"/>
        <pc:sldMkLst>
          <pc:docMk/>
          <pc:sldMk cId="0" sldId="291"/>
        </pc:sldMkLst>
      </pc:sldChg>
      <pc:sldChg chg="del">
        <pc:chgData name="지수 최" userId="4b6107ef8ef072bd" providerId="LiveId" clId="{BD755D12-9A32-4F2C-9AF4-57CD16EF700D}" dt="2024-05-31T05:01:14.526" v="13" actId="47"/>
        <pc:sldMkLst>
          <pc:docMk/>
          <pc:sldMk cId="0" sldId="292"/>
        </pc:sldMkLst>
      </pc:sldChg>
      <pc:sldChg chg="del">
        <pc:chgData name="지수 최" userId="4b6107ef8ef072bd" providerId="LiveId" clId="{BD755D12-9A32-4F2C-9AF4-57CD16EF700D}" dt="2024-05-31T05:01:14.360" v="12" actId="47"/>
        <pc:sldMkLst>
          <pc:docMk/>
          <pc:sldMk cId="0" sldId="293"/>
        </pc:sldMkLst>
      </pc:sldChg>
      <pc:sldChg chg="del">
        <pc:chgData name="지수 최" userId="4b6107ef8ef072bd" providerId="LiveId" clId="{BD755D12-9A32-4F2C-9AF4-57CD16EF700D}" dt="2024-05-31T05:01:14.194" v="11" actId="47"/>
        <pc:sldMkLst>
          <pc:docMk/>
          <pc:sldMk cId="0" sldId="294"/>
        </pc:sldMkLst>
      </pc:sldChg>
      <pc:sldChg chg="del">
        <pc:chgData name="지수 최" userId="4b6107ef8ef072bd" providerId="LiveId" clId="{BD755D12-9A32-4F2C-9AF4-57CD16EF700D}" dt="2024-05-31T05:01:14.036" v="10" actId="47"/>
        <pc:sldMkLst>
          <pc:docMk/>
          <pc:sldMk cId="0" sldId="295"/>
        </pc:sldMkLst>
      </pc:sldChg>
      <pc:sldChg chg="del">
        <pc:chgData name="지수 최" userId="4b6107ef8ef072bd" providerId="LiveId" clId="{BD755D12-9A32-4F2C-9AF4-57CD16EF700D}" dt="2024-05-31T05:01:13.890" v="9" actId="47"/>
        <pc:sldMkLst>
          <pc:docMk/>
          <pc:sldMk cId="0" sldId="296"/>
        </pc:sldMkLst>
      </pc:sldChg>
      <pc:sldChg chg="del">
        <pc:chgData name="지수 최" userId="4b6107ef8ef072bd" providerId="LiveId" clId="{BD755D12-9A32-4F2C-9AF4-57CD16EF700D}" dt="2024-05-31T05:01:13.724" v="8" actId="47"/>
        <pc:sldMkLst>
          <pc:docMk/>
          <pc:sldMk cId="0" sldId="297"/>
        </pc:sldMkLst>
      </pc:sldChg>
      <pc:sldChg chg="del">
        <pc:chgData name="지수 최" userId="4b6107ef8ef072bd" providerId="LiveId" clId="{BD755D12-9A32-4F2C-9AF4-57CD16EF700D}" dt="2024-05-31T05:01:13.564" v="7" actId="47"/>
        <pc:sldMkLst>
          <pc:docMk/>
          <pc:sldMk cId="0" sldId="298"/>
        </pc:sldMkLst>
      </pc:sldChg>
      <pc:sldChg chg="del">
        <pc:chgData name="지수 최" userId="4b6107ef8ef072bd" providerId="LiveId" clId="{BD755D12-9A32-4F2C-9AF4-57CD16EF700D}" dt="2024-05-31T05:01:13.415" v="6" actId="47"/>
        <pc:sldMkLst>
          <pc:docMk/>
          <pc:sldMk cId="0" sldId="299"/>
        </pc:sldMkLst>
      </pc:sldChg>
      <pc:sldChg chg="del">
        <pc:chgData name="지수 최" userId="4b6107ef8ef072bd" providerId="LiveId" clId="{BD755D12-9A32-4F2C-9AF4-57CD16EF700D}" dt="2024-05-31T05:01:13.286" v="5" actId="47"/>
        <pc:sldMkLst>
          <pc:docMk/>
          <pc:sldMk cId="0" sldId="300"/>
        </pc:sldMkLst>
      </pc:sldChg>
      <pc:sldChg chg="del">
        <pc:chgData name="지수 최" userId="4b6107ef8ef072bd" providerId="LiveId" clId="{BD755D12-9A32-4F2C-9AF4-57CD16EF700D}" dt="2024-05-31T05:01:13.131" v="4" actId="47"/>
        <pc:sldMkLst>
          <pc:docMk/>
          <pc:sldMk cId="0" sldId="301"/>
        </pc:sldMkLst>
      </pc:sldChg>
      <pc:sldChg chg="del">
        <pc:chgData name="지수 최" userId="4b6107ef8ef072bd" providerId="LiveId" clId="{BD755D12-9A32-4F2C-9AF4-57CD16EF700D}" dt="2024-05-31T05:01:12.981" v="3" actId="47"/>
        <pc:sldMkLst>
          <pc:docMk/>
          <pc:sldMk cId="0" sldId="302"/>
        </pc:sldMkLst>
      </pc:sldChg>
      <pc:sldChg chg="del">
        <pc:chgData name="지수 최" userId="4b6107ef8ef072bd" providerId="LiveId" clId="{BD755D12-9A32-4F2C-9AF4-57CD16EF700D}" dt="2024-05-31T05:01:12.769" v="2" actId="47"/>
        <pc:sldMkLst>
          <pc:docMk/>
          <pc:sldMk cId="0" sldId="303"/>
        </pc:sldMkLst>
      </pc:sldChg>
      <pc:sldChg chg="del">
        <pc:chgData name="지수 최" userId="4b6107ef8ef072bd" providerId="LiveId" clId="{BD755D12-9A32-4F2C-9AF4-57CD16EF700D}" dt="2024-05-31T05:01:12.148" v="1" actId="47"/>
        <pc:sldMkLst>
          <pc:docMk/>
          <pc:sldMk cId="0" sldId="304"/>
        </pc:sldMkLst>
      </pc:sldChg>
      <pc:sldChg chg="del">
        <pc:chgData name="지수 최" userId="4b6107ef8ef072bd" providerId="LiveId" clId="{BD755D12-9A32-4F2C-9AF4-57CD16EF700D}" dt="2024-05-31T05:01:10.951" v="0" actId="2696"/>
        <pc:sldMkLst>
          <pc:docMk/>
          <pc:sldMk cId="0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20AD8-531E-4C59-89AE-0AA2ABBA7763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5F12-2121-43C7-B6B6-F50E14AF79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5B4L1flTg&amp;t=1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1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1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13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13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51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49.png"/><Relationship Id="rId21" Type="http://schemas.openxmlformats.org/officeDocument/2006/relationships/image" Target="../media/image84.png"/><Relationship Id="rId7" Type="http://schemas.openxmlformats.org/officeDocument/2006/relationships/image" Target="../media/image53.png"/><Relationship Id="rId12" Type="http://schemas.openxmlformats.org/officeDocument/2006/relationships/image" Target="../media/image70.png"/><Relationship Id="rId17" Type="http://schemas.openxmlformats.org/officeDocument/2006/relationships/image" Target="../media/image81.png"/><Relationship Id="rId2" Type="http://schemas.openxmlformats.org/officeDocument/2006/relationships/image" Target="../media/image13.png"/><Relationship Id="rId16" Type="http://schemas.openxmlformats.org/officeDocument/2006/relationships/image" Target="../media/image80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69.png"/><Relationship Id="rId5" Type="http://schemas.openxmlformats.org/officeDocument/2006/relationships/image" Target="../media/image51.png"/><Relationship Id="rId15" Type="http://schemas.openxmlformats.org/officeDocument/2006/relationships/image" Target="../media/image71.png"/><Relationship Id="rId10" Type="http://schemas.openxmlformats.org/officeDocument/2006/relationships/image" Target="../media/image68.png"/><Relationship Id="rId19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lNg8wiY5Y8&amp;t=253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3" Type="http://schemas.openxmlformats.org/officeDocument/2006/relationships/image" Target="../media/image49.png"/><Relationship Id="rId21" Type="http://schemas.openxmlformats.org/officeDocument/2006/relationships/image" Target="../media/image100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52.png"/><Relationship Id="rId2" Type="http://schemas.openxmlformats.org/officeDocument/2006/relationships/image" Target="../media/image13.png"/><Relationship Id="rId16" Type="http://schemas.openxmlformats.org/officeDocument/2006/relationships/image" Target="../media/image96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8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000">
            <a:off x="14706600" y="7581900"/>
            <a:ext cx="2654300" cy="408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500000">
            <a:off x="-152400" y="-63500"/>
            <a:ext cx="2908300" cy="4305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685800"/>
            <a:ext cx="15951200" cy="891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300" y="1981200"/>
            <a:ext cx="3314700" cy="129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20000">
            <a:off x="16129000" y="1676400"/>
            <a:ext cx="889000" cy="557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100" y="5257800"/>
            <a:ext cx="8293100" cy="1803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800" y="8128000"/>
            <a:ext cx="14871700" cy="927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200" y="8293100"/>
            <a:ext cx="3441700" cy="660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4800" y="8305800"/>
            <a:ext cx="4940300" cy="68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1100" y="2540000"/>
            <a:ext cx="13893800" cy="4127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9200" y="2095500"/>
            <a:ext cx="3238500" cy="901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8900" y="4318000"/>
            <a:ext cx="10795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1104900"/>
            <a:ext cx="14668500" cy="825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5359400"/>
            <a:ext cx="5499100" cy="114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5194300"/>
            <a:ext cx="2120900" cy="901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0" y="5359400"/>
            <a:ext cx="5473700" cy="114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5194300"/>
            <a:ext cx="2120900" cy="901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700" y="7213600"/>
            <a:ext cx="5486400" cy="114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7035800"/>
            <a:ext cx="2120900" cy="901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0" y="7213600"/>
            <a:ext cx="5486400" cy="114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300" y="7035800"/>
            <a:ext cx="2120900" cy="901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257300"/>
            <a:ext cx="2438400" cy="914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5100" y="1892300"/>
            <a:ext cx="15354300" cy="2895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6100" y="5397500"/>
            <a:ext cx="4394200" cy="1231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4100" y="5435600"/>
            <a:ext cx="3873500" cy="1257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7800" y="7277100"/>
            <a:ext cx="5016500" cy="125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45900" y="7277100"/>
            <a:ext cx="3225800" cy="1257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900" y="1206500"/>
            <a:ext cx="2692400" cy="965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6100" y="5105400"/>
            <a:ext cx="2540000" cy="977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0000" y="5105400"/>
            <a:ext cx="2565400" cy="97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79600" y="6946900"/>
            <a:ext cx="2540000" cy="977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15400" y="6946900"/>
            <a:ext cx="25781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5359400"/>
            <a:ext cx="5994400" cy="114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5194300"/>
            <a:ext cx="2120900" cy="901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0" y="5359400"/>
            <a:ext cx="6540500" cy="114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5194300"/>
            <a:ext cx="2120900" cy="901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700" y="7213600"/>
            <a:ext cx="5486400" cy="114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7035800"/>
            <a:ext cx="2120900" cy="901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0" y="7213600"/>
            <a:ext cx="5486400" cy="114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300" y="7035800"/>
            <a:ext cx="2120900" cy="901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257300"/>
            <a:ext cx="2438400" cy="914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5100" y="1892300"/>
            <a:ext cx="15392400" cy="2895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900" y="5435600"/>
            <a:ext cx="6565900" cy="1257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00" y="5410200"/>
            <a:ext cx="6883400" cy="1257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8900" y="7277100"/>
            <a:ext cx="3416300" cy="125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8500" y="7277100"/>
            <a:ext cx="4445000" cy="1257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900" y="1206500"/>
            <a:ext cx="2692400" cy="965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4200" y="5105400"/>
            <a:ext cx="2540000" cy="977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5400" y="5105400"/>
            <a:ext cx="2540000" cy="97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6900" y="6946900"/>
            <a:ext cx="2552700" cy="977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28100" y="6946900"/>
            <a:ext cx="25527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5359400"/>
            <a:ext cx="5499100" cy="114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5194300"/>
            <a:ext cx="2120900" cy="901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0" y="5359400"/>
            <a:ext cx="5473700" cy="114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5194300"/>
            <a:ext cx="2120900" cy="901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900" y="7213600"/>
            <a:ext cx="6172200" cy="114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7035800"/>
            <a:ext cx="2120900" cy="901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400" y="7213600"/>
            <a:ext cx="5486400" cy="114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300" y="7035800"/>
            <a:ext cx="2120900" cy="901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1257300"/>
            <a:ext cx="2438400" cy="914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5100" y="1892300"/>
            <a:ext cx="15392400" cy="2895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6700" y="5435600"/>
            <a:ext cx="4927600" cy="1257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2200" y="5397500"/>
            <a:ext cx="3924300" cy="1231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000" y="7277100"/>
            <a:ext cx="6362700" cy="125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45900" y="7277100"/>
            <a:ext cx="3340100" cy="1257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900" y="1206500"/>
            <a:ext cx="2692400" cy="965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4200" y="5105400"/>
            <a:ext cx="2540000" cy="977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90000" y="5105400"/>
            <a:ext cx="2501900" cy="97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8800" y="6946900"/>
            <a:ext cx="2476500" cy="977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90000" y="6946900"/>
            <a:ext cx="25146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8300" y="4838700"/>
            <a:ext cx="4546600" cy="3924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2500" y="1981200"/>
            <a:ext cx="183896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94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41900"/>
            <a:ext cx="2654300" cy="1320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2000" y="6184900"/>
            <a:ext cx="2451100" cy="1295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4700" y="7454900"/>
            <a:ext cx="2336800" cy="1968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700" y="5118100"/>
            <a:ext cx="4648200" cy="1765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1700" y="6261100"/>
            <a:ext cx="4343400" cy="1181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1700" y="7442200"/>
            <a:ext cx="38735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25900"/>
            <a:ext cx="9677400" cy="480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62865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0" y="74676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0" y="86487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100" y="3987800"/>
            <a:ext cx="5613400" cy="4889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5700" y="4102100"/>
            <a:ext cx="5422900" cy="4660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2500" y="1981200"/>
            <a:ext cx="183896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94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000" y="5067300"/>
            <a:ext cx="3657600" cy="1409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000" y="6248400"/>
            <a:ext cx="3657600" cy="1409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000" y="7442200"/>
            <a:ext cx="3657600" cy="1409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61000" y="5308600"/>
            <a:ext cx="34925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1000" y="6489700"/>
            <a:ext cx="5842000" cy="1181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3700" y="7670800"/>
            <a:ext cx="4800600" cy="1181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0" y="5080000"/>
            <a:ext cx="4953000" cy="127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4000" y="4038600"/>
            <a:ext cx="2400300" cy="1270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48300" y="4102100"/>
            <a:ext cx="32385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25900"/>
            <a:ext cx="9677400" cy="480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6273800"/>
            <a:ext cx="4953000" cy="38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0" y="74676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0" y="86487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100" y="3987800"/>
            <a:ext cx="5613400" cy="4889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5700" y="4102100"/>
            <a:ext cx="5422900" cy="4660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2500" y="1981200"/>
            <a:ext cx="183896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94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400" y="5270500"/>
            <a:ext cx="2959100" cy="1320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9400" y="6451600"/>
            <a:ext cx="2971800" cy="1320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000" y="7442200"/>
            <a:ext cx="3657600" cy="1409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1000" y="5308600"/>
            <a:ext cx="45212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6400" y="6489700"/>
            <a:ext cx="4305300" cy="1181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73700" y="7670800"/>
            <a:ext cx="4521200" cy="1181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11800" y="5080000"/>
            <a:ext cx="4953000" cy="127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51100" y="4038600"/>
            <a:ext cx="3289300" cy="1270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1000" y="4102100"/>
            <a:ext cx="45085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1130300"/>
            <a:ext cx="14541500" cy="817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25900"/>
            <a:ext cx="9677400" cy="480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62865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0" y="7454900"/>
            <a:ext cx="4953000" cy="38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0" y="86487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100" y="3987800"/>
            <a:ext cx="5613400" cy="488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44900" y="1879600"/>
            <a:ext cx="21094700" cy="2908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4500" y="1193800"/>
            <a:ext cx="2006600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4000" y="5232400"/>
            <a:ext cx="1587500" cy="1295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2600" y="6248400"/>
            <a:ext cx="4114800" cy="1409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4600" y="7607300"/>
            <a:ext cx="2806700" cy="1270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6489700"/>
            <a:ext cx="4381500" cy="1181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300" y="7632700"/>
            <a:ext cx="5270500" cy="1143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1800" y="5080000"/>
            <a:ext cx="4953000" cy="127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90300" y="4127500"/>
            <a:ext cx="5461000" cy="4622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68600" y="4025900"/>
            <a:ext cx="1574800" cy="1295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205ACF-EB71-AF90-E6D3-2F6F6AC808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7500" y="4102100"/>
            <a:ext cx="5156200" cy="1181100"/>
          </a:xfrm>
          <a:prstGeom prst="rect">
            <a:avLst/>
          </a:prstGeom>
        </p:spPr>
      </p:pic>
      <p:pic>
        <p:nvPicPr>
          <p:cNvPr id="31" name="Picture 20">
            <a:extLst>
              <a:ext uri="{FF2B5EF4-FFF2-40B4-BE49-F238E27FC236}">
                <a16:creationId xmlns:a16="http://schemas.microsoft.com/office/drawing/2014/main" id="{ADB30F3E-E71B-229F-BE65-94074B55900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5308600"/>
            <a:ext cx="42418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최지수</dc:creator>
  <cp:lastModifiedBy>지수 최</cp:lastModifiedBy>
  <cp:revision>5</cp:revision>
  <dcterms:created xsi:type="dcterms:W3CDTF">2006-08-16T00:00:00Z</dcterms:created>
  <dcterms:modified xsi:type="dcterms:W3CDTF">2024-05-31T05:08:51Z</dcterms:modified>
</cp:coreProperties>
</file>