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20AD8-531E-4C59-89AE-0AA2ABBA776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5F12-2121-43C7-B6B6-F50E14AF79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9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7.png"/><Relationship Id="rId17" Type="http://schemas.openxmlformats.org/officeDocument/2006/relationships/image" Target="../media/image90.jpeg"/><Relationship Id="rId2" Type="http://schemas.openxmlformats.org/officeDocument/2006/relationships/image" Target="../media/image1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12.png"/><Relationship Id="rId10" Type="http://schemas.openxmlformats.org/officeDocument/2006/relationships/image" Target="../media/image85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9.png"/><Relationship Id="rId5" Type="http://schemas.openxmlformats.org/officeDocument/2006/relationships/image" Target="../media/image38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59.png"/><Relationship Id="rId10" Type="http://schemas.openxmlformats.org/officeDocument/2006/relationships/image" Target="../media/image38.png"/><Relationship Id="rId19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7.png"/><Relationship Id="rId15" Type="http://schemas.openxmlformats.org/officeDocument/2006/relationships/image" Target="../media/image12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3700" y="4927600"/>
            <a:ext cx="4508500" cy="3784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66800" y="1981200"/>
            <a:ext cx="184023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03800"/>
            <a:ext cx="1498600" cy="129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6019800"/>
            <a:ext cx="3657600" cy="1409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300" y="7213600"/>
            <a:ext cx="3657600" cy="1409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400" y="5080000"/>
            <a:ext cx="59055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6299200"/>
            <a:ext cx="3670300" cy="17653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3733800"/>
            <a:ext cx="11785600" cy="787400"/>
          </a:xfrm>
          <a:prstGeom prst="rect">
            <a:avLst/>
          </a:prstGeom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E9B2924B-BE74-7A48-FE53-96B472AFAA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1700" y="7442200"/>
            <a:ext cx="55499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1800" y="1892300"/>
            <a:ext cx="19050000" cy="289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500" y="6489700"/>
            <a:ext cx="1816100" cy="1968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7632700"/>
            <a:ext cx="2514600" cy="1320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08600"/>
            <a:ext cx="4102100" cy="118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1000" y="6489700"/>
            <a:ext cx="7759700" cy="1181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7670800"/>
            <a:ext cx="84328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025900"/>
            <a:ext cx="1498600" cy="1295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1000" y="4102100"/>
            <a:ext cx="8102600" cy="11811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2A09934-B027-10D0-D6E6-BA1749C81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8073" r="10560" b="8073"/>
          <a:stretch/>
        </p:blipFill>
        <p:spPr bwMode="auto">
          <a:xfrm rot="20994403">
            <a:off x="14096726" y="5927340"/>
            <a:ext cx="2184400" cy="22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8300" y="4876800"/>
            <a:ext cx="4508500" cy="3873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66800" y="1981200"/>
            <a:ext cx="184023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336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03800"/>
            <a:ext cx="1498600" cy="1282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700" y="6273800"/>
            <a:ext cx="1460500" cy="1968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4700" y="7454900"/>
            <a:ext cx="1460500" cy="1968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4700" y="5080000"/>
            <a:ext cx="57277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6300" y="6223000"/>
            <a:ext cx="4140200" cy="1155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3733800"/>
            <a:ext cx="11785600" cy="787400"/>
          </a:xfrm>
          <a:prstGeom prst="rect">
            <a:avLst/>
          </a:prstGeom>
        </p:spPr>
      </p:pic>
      <p:pic>
        <p:nvPicPr>
          <p:cNvPr id="26" name="Picture 24">
            <a:extLst>
              <a:ext uri="{FF2B5EF4-FFF2-40B4-BE49-F238E27FC236}">
                <a16:creationId xmlns:a16="http://schemas.microsoft.com/office/drawing/2014/main" id="{9A86DF38-A562-219B-51B2-8B4566CEA91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2000" y="7442200"/>
            <a:ext cx="60833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8300" y="4838700"/>
            <a:ext cx="4559300" cy="3937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22300" y="1981200"/>
            <a:ext cx="180213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03800"/>
            <a:ext cx="1498600" cy="1282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700" y="6184900"/>
            <a:ext cx="1549400" cy="1295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4700" y="7454900"/>
            <a:ext cx="2336800" cy="1968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3600" y="5080000"/>
            <a:ext cx="47625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3900" y="6261100"/>
            <a:ext cx="59436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43600" y="7442200"/>
            <a:ext cx="5118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300" y="1981200"/>
            <a:ext cx="180213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500" y="6248400"/>
            <a:ext cx="41148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000" y="5308600"/>
            <a:ext cx="88773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4000" y="4064000"/>
            <a:ext cx="2476500" cy="1320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3700" y="4102100"/>
            <a:ext cx="5880100" cy="118110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C348BE39-027C-0E00-8349-6896EB9989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1000" y="6489700"/>
            <a:ext cx="10020300" cy="1181100"/>
          </a:xfrm>
          <a:prstGeom prst="rect">
            <a:avLst/>
          </a:prstGeom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F4297981-18E8-C30C-6F0D-764DDA1A3A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8300" y="7670800"/>
            <a:ext cx="95504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300" y="1981200"/>
            <a:ext cx="18021300" cy="295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5067300"/>
            <a:ext cx="4025900" cy="1409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500" y="6248400"/>
            <a:ext cx="4114800" cy="1409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0" y="7442200"/>
            <a:ext cx="40259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5308600"/>
            <a:ext cx="9626600" cy="1181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6489700"/>
            <a:ext cx="84074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4000" y="4114800"/>
            <a:ext cx="2336800" cy="1968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3700" y="4102100"/>
            <a:ext cx="8877300" cy="1181100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C6FB1DF7-B80B-B2E5-DE94-B24A59605D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6400" y="7670800"/>
            <a:ext cx="66929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25900"/>
            <a:ext cx="9677400" cy="480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200" y="6273800"/>
            <a:ext cx="4953000" cy="38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0" y="74676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0" y="86487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100" y="3987800"/>
            <a:ext cx="5613400" cy="488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2300" y="1981200"/>
            <a:ext cx="18021300" cy="295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4800" y="1181100"/>
            <a:ext cx="21209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5384800"/>
            <a:ext cx="4724400" cy="176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1000" y="6489700"/>
            <a:ext cx="4508500" cy="1181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7670800"/>
            <a:ext cx="4660900" cy="118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1800" y="5080000"/>
            <a:ext cx="4953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28400" y="4114800"/>
            <a:ext cx="5384800" cy="463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4000" y="4076700"/>
            <a:ext cx="2400300" cy="1295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61000" y="4102100"/>
            <a:ext cx="5194300" cy="1181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81300" y="6502400"/>
            <a:ext cx="1905000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552700"/>
            <a:ext cx="14109700" cy="6362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13589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600" y="1231900"/>
            <a:ext cx="2336800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4762500"/>
            <a:ext cx="9677400" cy="4089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5219700"/>
            <a:ext cx="3390900" cy="850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6400800"/>
            <a:ext cx="33909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0" y="7581900"/>
            <a:ext cx="3390900" cy="8509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714246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00" y="6057900"/>
            <a:ext cx="49530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017395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7226300"/>
            <a:ext cx="49530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027428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49530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9400" y="4762500"/>
            <a:ext cx="4686300" cy="4089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0" y="4889500"/>
            <a:ext cx="4508500" cy="3835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01800" y="1892300"/>
            <a:ext cx="19050000" cy="2895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2100" y="1181100"/>
            <a:ext cx="2082800" cy="939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0" y="5003800"/>
            <a:ext cx="1498600" cy="1295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4700" y="6273800"/>
            <a:ext cx="1460500" cy="1968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4700" y="7454900"/>
            <a:ext cx="2336800" cy="1968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6300" y="5080000"/>
            <a:ext cx="4851400" cy="1181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1700" y="6261100"/>
            <a:ext cx="5664200" cy="1181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1700" y="7493000"/>
            <a:ext cx="31496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5000"/>
            <a:ext cx="17068800" cy="919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0" y="1257300"/>
            <a:ext cx="2324100" cy="91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3987800"/>
            <a:ext cx="15392400" cy="488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1800" y="1892300"/>
            <a:ext cx="19050000" cy="289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500" y="1181100"/>
            <a:ext cx="2120900" cy="93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448300"/>
            <a:ext cx="3390900" cy="85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29400"/>
            <a:ext cx="3390900" cy="850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10500"/>
            <a:ext cx="3390900" cy="850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321300"/>
            <a:ext cx="1905000" cy="1968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00" y="6438900"/>
            <a:ext cx="30988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7683500"/>
            <a:ext cx="2336800" cy="1968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6400" y="5346700"/>
            <a:ext cx="9906000" cy="1765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6527800"/>
            <a:ext cx="5295900" cy="1765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1000" y="7670800"/>
            <a:ext cx="11226800" cy="118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4241800"/>
            <a:ext cx="3390900" cy="8509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5080000"/>
            <a:ext cx="10795000" cy="127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4500" y="6273800"/>
            <a:ext cx="10795000" cy="12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7454900"/>
            <a:ext cx="10795000" cy="127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00025000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1800" y="8686800"/>
            <a:ext cx="10795000" cy="12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4000" y="4025900"/>
            <a:ext cx="1498600" cy="1295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6400" y="4152900"/>
            <a:ext cx="4292600" cy="1765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최지수</dc:creator>
  <cp:lastModifiedBy>지수 최</cp:lastModifiedBy>
  <cp:revision>6</cp:revision>
  <dcterms:created xsi:type="dcterms:W3CDTF">2006-08-16T00:00:00Z</dcterms:created>
  <dcterms:modified xsi:type="dcterms:W3CDTF">2024-05-31T05:15:34Z</dcterms:modified>
</cp:coreProperties>
</file>