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 autoCompressPictures="0">
  <p:sldMasterIdLst>
    <p:sldMasterId id="2147483667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0170"/>
    <p:restoredTop sz="89988"/>
  </p:normalViewPr>
  <p:slideViewPr>
    <p:cSldViewPr snapToGrid="0">
      <p:cViewPr varScale="1">
        <p:scale>
          <a:sx n="104" d="100"/>
          <a:sy n="104" d="100"/>
        </p:scale>
        <p:origin x="904" y="192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notesMaster" Target="notesMasters/notesMaster1.xml"  /><Relationship Id="rId20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44A562A-4C34-BD49-A728-6830FD04C09F}" type="datetime1">
              <a:rPr lang="ko-KR" altLang="en-US"/>
              <a:pPr lvl="0">
                <a:defRPr lang="ko-KR" altLang="en-US"/>
              </a:pPr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70202EC-DA67-7649-820A-1EEA81E8BF2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570202EC-DA67-7649-820A-1EEA81E8BF2E}" type="slidenum">
              <a:rPr lang="en-US" altLang="en-US"/>
              <a:pPr lvl="0">
                <a:defRPr lang="ko-KR" altLang="en-US"/>
              </a:pPr>
              <a:t>1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ko-KR" altLang="en-US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570202EC-DA67-7649-820A-1EEA81E8BF2E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ko-KR" altLang="en-US"/>
              <a:pPr lvl="0">
                <a:defRPr lang="ko-KR" altLang="en-US"/>
              </a:pPr>
              <a:t>8</a:t>
            </a:fld>
            <a:endParaRPr lang="ko-KR" alt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ko-KR" altLang="en-US"/>
              <a:pPr lvl="0">
                <a:defRPr lang="ko-KR" altLang="en-US"/>
              </a:pPr>
              <a:t>9</a:t>
            </a:fld>
            <a:endParaRPr lang="ko-KR" alt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ko-KR" altLang="en-US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F0A0DE74-917F-E545-BCD1-06325A8B24CE}" type="slidenum">
              <a:rPr lang="ko-KR" altLang="en-US"/>
              <a:pPr lvl="0">
                <a:defRPr lang="ko-KR" altLang="en-US"/>
              </a:pPr>
              <a:t>14</a:t>
            </a:fld>
            <a:endParaRPr lang="ko-KR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10" Type="http://schemas.openxmlformats.org/officeDocument/2006/relationships/image" Target="../media/image50.pn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46.jpeg"  /><Relationship Id="rId6" Type="http://schemas.openxmlformats.org/officeDocument/2006/relationships/image" Target="../media/image35.png"  /><Relationship Id="rId7" Type="http://schemas.openxmlformats.org/officeDocument/2006/relationships/image" Target="../media/image47.png"  /><Relationship Id="rId8" Type="http://schemas.openxmlformats.org/officeDocument/2006/relationships/image" Target="../media/image48.png"  /><Relationship Id="rId9" Type="http://schemas.openxmlformats.org/officeDocument/2006/relationships/image" Target="../media/image4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Relationship Id="rId4" Type="http://schemas.openxmlformats.org/officeDocument/2006/relationships/image" Target="../media/image51.png"  /><Relationship Id="rId5" Type="http://schemas.openxmlformats.org/officeDocument/2006/relationships/image" Target="../media/image35.png"  /><Relationship Id="rId6" Type="http://schemas.openxmlformats.org/officeDocument/2006/relationships/image" Target="../media/image47.png"  /><Relationship Id="rId7" Type="http://schemas.openxmlformats.org/officeDocument/2006/relationships/image" Target="../media/image5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59.png"  /><Relationship Id="rId2" Type="http://schemas.openxmlformats.org/officeDocument/2006/relationships/image" Target="../media/image32.png"  /><Relationship Id="rId3" Type="http://schemas.openxmlformats.org/officeDocument/2006/relationships/image" Target="../media/image53.png"  /><Relationship Id="rId4" Type="http://schemas.openxmlformats.org/officeDocument/2006/relationships/image" Target="../media/image54.jpeg"  /><Relationship Id="rId5" Type="http://schemas.openxmlformats.org/officeDocument/2006/relationships/image" Target="../media/image55.png"  /><Relationship Id="rId6" Type="http://schemas.openxmlformats.org/officeDocument/2006/relationships/image" Target="../media/image35.png"  /><Relationship Id="rId7" Type="http://schemas.openxmlformats.org/officeDocument/2006/relationships/image" Target="../media/image56.png"  /><Relationship Id="rId8" Type="http://schemas.openxmlformats.org/officeDocument/2006/relationships/image" Target="../media/image57.jpeg"  /><Relationship Id="rId9" Type="http://schemas.openxmlformats.org/officeDocument/2006/relationships/image" Target="../media/image5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Relationship Id="rId4" Type="http://schemas.openxmlformats.org/officeDocument/2006/relationships/image" Target="../media/image48.png"  /><Relationship Id="rId5" Type="http://schemas.openxmlformats.org/officeDocument/2006/relationships/image" Target="../media/image60.png"  /><Relationship Id="rId6" Type="http://schemas.openxmlformats.org/officeDocument/2006/relationships/image" Target="../media/image35.png"  /><Relationship Id="rId7" Type="http://schemas.openxmlformats.org/officeDocument/2006/relationships/image" Target="../media/image61.png"  /><Relationship Id="rId8" Type="http://schemas.openxmlformats.org/officeDocument/2006/relationships/image" Target="../media/image6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63.png"  /><Relationship Id="rId6" Type="http://schemas.openxmlformats.org/officeDocument/2006/relationships/image" Target="../media/image35.png"  /><Relationship Id="rId7" Type="http://schemas.openxmlformats.org/officeDocument/2006/relationships/image" Target="../media/image64.png"  /><Relationship Id="rId8" Type="http://schemas.openxmlformats.org/officeDocument/2006/relationships/image" Target="../media/image6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10" Type="http://schemas.openxmlformats.org/officeDocument/2006/relationships/image" Target="../media/image16.pn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png"  /><Relationship Id="rId4" Type="http://schemas.openxmlformats.org/officeDocument/2006/relationships/image" Target="../media/image6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10" Type="http://schemas.openxmlformats.org/officeDocument/2006/relationships/image" Target="../media/image24.pn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Relationship Id="rId7" Type="http://schemas.openxmlformats.org/officeDocument/2006/relationships/image" Target="../media/image21.png"  /><Relationship Id="rId8" Type="http://schemas.openxmlformats.org/officeDocument/2006/relationships/image" Target="../media/image22.png"  /><Relationship Id="rId9" Type="http://schemas.openxmlformats.org/officeDocument/2006/relationships/image" Target="../media/image2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25.png"  /><Relationship Id="rId4" Type="http://schemas.openxmlformats.org/officeDocument/2006/relationships/image" Target="../media/image26.png"  /><Relationship Id="rId5" Type="http://schemas.openxmlformats.org/officeDocument/2006/relationships/image" Target="../media/image27.png"  /><Relationship Id="rId6" Type="http://schemas.openxmlformats.org/officeDocument/2006/relationships/image" Target="../media/image28.png"  /><Relationship Id="rId7" Type="http://schemas.openxmlformats.org/officeDocument/2006/relationships/image" Target="../media/image29.png"  /><Relationship Id="rId8" Type="http://schemas.openxmlformats.org/officeDocument/2006/relationships/image" Target="../media/image30.png"  /><Relationship Id="rId9" Type="http://schemas.openxmlformats.org/officeDocument/2006/relationships/image" Target="../media/image3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2.png"  /><Relationship Id="rId3" Type="http://schemas.openxmlformats.org/officeDocument/2006/relationships/image" Target="../media/image33.png"  /><Relationship Id="rId4" Type="http://schemas.openxmlformats.org/officeDocument/2006/relationships/image" Target="../media/image34.png"  /><Relationship Id="rId5" Type="http://schemas.openxmlformats.org/officeDocument/2006/relationships/image" Target="../media/image35.png"  /><Relationship Id="rId6" Type="http://schemas.openxmlformats.org/officeDocument/2006/relationships/image" Target="../media/image36.png"  /><Relationship Id="rId7" Type="http://schemas.openxmlformats.org/officeDocument/2006/relationships/image" Target="../media/image3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10" Type="http://schemas.openxmlformats.org/officeDocument/2006/relationships/image" Target="../media/image43.png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8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4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44.png"  /><Relationship Id="rId6" Type="http://schemas.openxmlformats.org/officeDocument/2006/relationships/image" Target="../media/image35.png"  /><Relationship Id="rId7" Type="http://schemas.openxmlformats.org/officeDocument/2006/relationships/image" Target="../media/image37.png"  /><Relationship Id="rId8" Type="http://schemas.openxmlformats.org/officeDocument/2006/relationships/image" Target="../media/image4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grpSp>
        <p:nvGrpSpPr>
          <p:cNvPr id="15" name=""/>
          <p:cNvGrpSpPr/>
          <p:nvPr/>
        </p:nvGrpSpPr>
        <p:grpSpPr>
          <a:xfrm rot="0">
            <a:off x="352136" y="1230589"/>
            <a:ext cx="11581744" cy="4910943"/>
            <a:chOff x="352136" y="1230589"/>
            <a:chExt cx="11581744" cy="4910943"/>
          </a:xfrm>
        </p:grpSpPr>
        <p:grpSp>
          <p:nvGrpSpPr>
            <p:cNvPr id="2" name="그룹 1001"/>
            <p:cNvGrpSpPr/>
            <p:nvPr/>
          </p:nvGrpSpPr>
          <p:grpSpPr>
            <a:xfrm rot="0">
              <a:off x="352136" y="1230589"/>
              <a:ext cx="9439658" cy="2719942"/>
              <a:chOff x="4674141" y="1962967"/>
              <a:chExt cx="8773912" cy="2750582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120000">
                <a:off x="4674141" y="1962967"/>
                <a:ext cx="8773912" cy="2750582"/>
              </a:xfrm>
              <a:prstGeom prst="rect">
                <a:avLst/>
              </a:prstGeom>
            </p:spPr>
          </p:pic>
        </p:grpSp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flipH="1">
              <a:off x="8820757" y="1899900"/>
              <a:ext cx="3113123" cy="38914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9123" y="1523057"/>
              <a:ext cx="10432732" cy="1551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ja-JP" altLang="en-US" sz="9600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일</a:t>
              </a:r>
              <a:r>
                <a:rPr lang="ko-KR" altLang="en-US" sz="9600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본</a:t>
              </a:r>
              <a:r>
                <a:rPr lang="ko-KR" altLang="en-US" sz="9600">
                  <a:latin typeface="나눔고딕 ExtraBold"/>
                  <a:ea typeface="나눔고딕 ExtraBold"/>
                </a:rPr>
                <a:t>의 음식 문화</a:t>
              </a:r>
              <a:endParaRPr lang="ko-KR" altLang="en-US" sz="9600">
                <a:latin typeface="나눔고딕 ExtraBold"/>
                <a:ea typeface="나눔고딕 ExtraBol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123" y="4947626"/>
              <a:ext cx="230659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3000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[</a:t>
              </a:r>
              <a:r>
                <a:rPr lang="ja-JP" altLang="en-US" sz="3000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일</a:t>
              </a:r>
              <a:r>
                <a:rPr lang="ko-KR" altLang="en-US" sz="3000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본문화</a:t>
              </a:r>
              <a:r>
                <a:rPr lang="en-US" altLang="ko-KR" sz="3000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]</a:t>
              </a:r>
              <a:endParaRPr lang="ko-KR" altLang="en-US" sz="3000">
                <a:latin typeface="나눔고딕 ExtraBold"/>
                <a:ea typeface="나눔고딕 ExtraBol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391" y="5433646"/>
              <a:ext cx="840102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4000">
                  <a:latin typeface="나눔고딕 ExtraBold"/>
                  <a:ea typeface="나눔고딕 ExtraBold"/>
                </a:rPr>
                <a:t>22305876</a:t>
              </a:r>
              <a:r>
                <a:rPr lang="ko-KR" altLang="en-US" sz="4000">
                  <a:latin typeface="나눔고딕 ExtraBold"/>
                  <a:ea typeface="나눔고딕 ExtraBold"/>
                </a:rPr>
                <a:t> 일본어일본학과 신은영</a:t>
              </a:r>
              <a:endParaRPr lang="ko-KR" altLang="en-US" sz="4000">
                <a:latin typeface="나눔고딕 ExtraBold"/>
                <a:ea typeface="나눔고딕 ExtraBold"/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016235" y="2974477"/>
              <a:ext cx="2096065" cy="204366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0" name="Object 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후쿠오카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하카타 라멘</a:t>
            </a:r>
            <a:endParaRPr lang="ko-KR" altLang="en-US" sz="42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博多ラーメン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804597" y="2440825"/>
            <a:ext cx="3593202" cy="3334806"/>
          </a:xfrm>
          <a:prstGeom prst="rect">
            <a:avLst/>
          </a:prstGeom>
          <a:noFill/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84875" y="3395419"/>
            <a:ext cx="6866558" cy="13733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26403" y="4552636"/>
            <a:ext cx="6866558" cy="1373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359" y="2768662"/>
            <a:ext cx="7770248" cy="52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돈코츠 라멘 </a:t>
            </a:r>
            <a:r>
              <a:rPr lang="en-US" altLang="ko-KR" sz="2900" b="1">
                <a:latin typeface="NanumGothic"/>
                <a:ea typeface="NanumGothic"/>
              </a:rPr>
              <a:t>(</a:t>
            </a:r>
            <a:r>
              <a:rPr lang="ko-KR" altLang="en-US" sz="2900" b="1">
                <a:latin typeface="NanumGothic"/>
                <a:ea typeface="NanumGothic"/>
              </a:rPr>
              <a:t>とんこつラーメン</a:t>
            </a:r>
            <a:r>
              <a:rPr lang="en-US" altLang="ko-KR" sz="2900" b="1">
                <a:latin typeface="NanumGothic"/>
                <a:ea typeface="NanumGothic"/>
              </a:rPr>
              <a:t>)</a:t>
            </a:r>
            <a:r>
              <a:rPr lang="ko-KR" altLang="en-US" sz="2900" b="1">
                <a:latin typeface="NanumGothic"/>
                <a:ea typeface="NanumGothic"/>
              </a:rPr>
              <a:t> 이라 불림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43" y="3574430"/>
            <a:ext cx="7027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장시간 돼지 뼈 삶아 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진하고 뽀얀 돈코츠 육수 우려냄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029" y="4725343"/>
            <a:ext cx="7770248" cy="96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면발 얇아 잘 퍼짐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기본적으로 면 양 적음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4091" y="5772456"/>
            <a:ext cx="1891181" cy="44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rgbClr val="db0004"/>
                </a:solidFill>
                <a:latin typeface="NanumGothic"/>
                <a:ea typeface="NanumGothic"/>
              </a:rPr>
              <a:t>면 추가 추천</a:t>
            </a:r>
            <a:r>
              <a:rPr lang="en-US" altLang="ko-KR" sz="2400" b="1">
                <a:solidFill>
                  <a:srgbClr val="db0004"/>
                </a:solidFill>
                <a:latin typeface="NanumGothic"/>
                <a:ea typeface="NanumGothic"/>
              </a:rPr>
              <a:t>!</a:t>
            </a:r>
            <a:endParaRPr lang="ko-KR" altLang="en-US" sz="2400" b="1">
              <a:solidFill>
                <a:srgbClr val="db0004"/>
              </a:solidFill>
              <a:latin typeface="NanumGothic"/>
              <a:ea typeface="NanumGothi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653049" y="5679484"/>
            <a:ext cx="493524" cy="64937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18302" y="1227009"/>
            <a:ext cx="1329742" cy="1329742"/>
          </a:xfrm>
          <a:prstGeom prst="rect">
            <a:avLst/>
          </a:prstGeom>
        </p:spPr>
      </p:pic>
      <p:pic>
        <p:nvPicPr>
          <p:cNvPr id="9219" name="그림 22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160048" y="5074080"/>
            <a:ext cx="1486462" cy="148646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0" autoUpdateAnimBg="1"/>
      <p:bldP spid="19" grpId="1" animBg="0" autoUpdateAnimBg="1"/>
      <p:bldP spid="20" grpId="2" animBg="0" autoUpdateAnimBg="1"/>
      <p:bldP spid="21" grpId="3" animBg="0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0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후쿠오카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모츠나베</a:t>
            </a:r>
            <a:endParaRPr lang="ko-KR" altLang="en-US" sz="42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もつ鍋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97708" y="2391780"/>
            <a:ext cx="3474337" cy="304377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84875" y="3395419"/>
            <a:ext cx="6866558" cy="13733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26403" y="4578394"/>
            <a:ext cx="6866558" cy="1373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122016" y="5046901"/>
            <a:ext cx="1490194" cy="14901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557" y="2784293"/>
            <a:ext cx="7770248" cy="52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후쿠오카 현의 대표적인 보양식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072" y="3589016"/>
            <a:ext cx="7027220" cy="942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콜라겐 풍부한 대창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다양한 채소 덕분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담백한 맛 자랑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029" y="4756079"/>
            <a:ext cx="777024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합리적인 가격 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푸짐히 즐길 수 있음</a:t>
            </a:r>
            <a:endParaRPr lang="ko-KR" altLang="en-US" sz="2900" b="1"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0" autoUpdateAnimBg="1"/>
      <p:bldP spid="16" grpId="1" animBg="0" autoUpdateAnimBg="1"/>
      <p:bldP spid="17" grpId="2" animBg="0" autoUpdate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나눔고딕 ExtraBold"/>
                  <a:ea typeface="나눔고딕 ExtraBold"/>
                </a:rPr>
                <a:t> 모츠나베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9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385473" y="2153398"/>
              <a:ext cx="2633677" cy="3023909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710996" y="5255698"/>
              <a:ext cx="1982629" cy="695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하카타모츠나베오오야마 본점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806950" y="2034863"/>
              <a:ext cx="2578100" cy="3052292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9035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모츠나베 쇼라쿠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후쿠오카 본점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215727" y="2034863"/>
              <a:ext cx="2590800" cy="3142443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498376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모츠나베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야마야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680724">
              <a:off x="10557060" y="1629450"/>
              <a:ext cx="680525" cy="646498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20686022">
              <a:off x="1049287" y="5627435"/>
              <a:ext cx="597622" cy="567741"/>
            </a:xfrm>
            <a:prstGeom prst="rect">
              <a:avLst/>
            </a:prstGeom>
          </p:spPr>
        </p:pic>
        <p:pic>
          <p:nvPicPr>
            <p:cNvPr id="25" name="Object 26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4553442" y="1798325"/>
              <a:ext cx="545593" cy="47307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0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오키나와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고야 참프루</a:t>
            </a:r>
            <a:endParaRPr lang="ko-KR" altLang="en-US" sz="42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ゴーヤーチャンプル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2206" y="2358766"/>
            <a:ext cx="5985841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비타민 </a:t>
            </a:r>
            <a:r>
              <a:rPr lang="en-US" altLang="ko-KR" sz="3100" b="1">
                <a:latin typeface="NanumGothic"/>
                <a:ea typeface="NanumGothic"/>
              </a:rPr>
              <a:t>C</a:t>
            </a:r>
            <a:r>
              <a:rPr lang="ko-KR" altLang="en-US" sz="3100" b="1">
                <a:latin typeface="NanumGothic"/>
                <a:ea typeface="NanumGothic"/>
              </a:rPr>
              <a:t>가 풍부한 소울 푸드</a:t>
            </a:r>
            <a:endParaRPr lang="ko-KR" altLang="en-US" sz="31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7561" y="3267774"/>
            <a:ext cx="7027221" cy="540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고야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두부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채소 섞어 만든 향토 요리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6235" y="4093750"/>
            <a:ext cx="6700186" cy="971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쌉싸래한 고야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돼지고기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숙주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당근으로 감칠맛 냄</a:t>
            </a:r>
            <a:endParaRPr lang="en-US" altLang="ko-KR" sz="2900" b="1">
              <a:latin typeface="NanumGothic"/>
              <a:ea typeface="Nanum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3738" y="5333612"/>
            <a:ext cx="5985841" cy="97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콜레스테롤 낮추는 효과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당뇨병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비만 예방 가능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63843" y="5407277"/>
            <a:ext cx="664313" cy="87409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0190" y="2400318"/>
            <a:ext cx="3469106" cy="312471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802719" y="3024781"/>
            <a:ext cx="7028675" cy="14057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800788" y="3905269"/>
            <a:ext cx="7028675" cy="14057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800787" y="5126927"/>
            <a:ext cx="7028675" cy="14057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 rot="20936118">
            <a:off x="74170" y="1493334"/>
            <a:ext cx="1944869" cy="143920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5" grpId="1" animBg="0" autoUpdateAnimBg="1"/>
      <p:bldP spid="16" grpId="2" animBg="0" autoUpdateAnimBg="1"/>
      <p:bldP spid="18" grpId="3" animBg="0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2" name="Object 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오키나와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NANUMGOTHIC EXTRABOLD"/>
                <a:ea typeface="NANUMGOTHIC EXTRABOLD"/>
              </a:rPr>
              <a:t>오키나와 소바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沖縄そば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2206" y="2448919"/>
            <a:ext cx="5985840" cy="559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밀가루로 만든 소바</a:t>
            </a:r>
            <a:endParaRPr lang="en-US" altLang="ko-KR" sz="3100" b="1">
              <a:latin typeface="NanumGothic"/>
              <a:ea typeface="Nanum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2719" y="3294880"/>
            <a:ext cx="7027220" cy="998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돼지뼈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가다랑어 우린 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육수에 소금 간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9752" y="4558956"/>
            <a:ext cx="6370751" cy="100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기본 토핑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돼지고기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어묵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생강 절임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3673" y="2345887"/>
            <a:ext cx="3524670" cy="317914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087460" y="5436478"/>
            <a:ext cx="1143000" cy="1143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802719" y="3089176"/>
            <a:ext cx="7028675" cy="14057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800788" y="4343154"/>
            <a:ext cx="7028675" cy="14057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0" autoUpdateAnimBg="1"/>
      <p:bldP spid="17" grpId="1" animBg="0" autoUpdateAnimBg="1"/>
      <p:bldP spid="18" grpId="2" animBg="0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"/>
          <p:cNvGrpSpPr/>
          <p:nvPr/>
        </p:nvGrpSpPr>
        <p:grpSpPr>
          <a:xfrm rot="0">
            <a:off x="-204351" y="-1686574"/>
            <a:ext cx="13647756" cy="9267892"/>
            <a:chOff x="-204351" y="-1686573"/>
            <a:chExt cx="13647756" cy="926789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grpSp>
          <p:nvGrpSpPr>
            <p:cNvPr id="19" name="그룹 1002"/>
            <p:cNvGrpSpPr/>
            <p:nvPr/>
          </p:nvGrpSpPr>
          <p:grpSpPr>
            <a:xfrm rot="0">
              <a:off x="1740978" y="-313808"/>
              <a:ext cx="10836223" cy="7485617"/>
              <a:chOff x="6557142" y="-1230952"/>
              <a:chExt cx="12609524" cy="12533921"/>
            </a:xfrm>
          </p:grpSpPr>
          <p:pic>
            <p:nvPicPr>
              <p:cNvPr id="20" name="Object 5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 rot="5400000">
                <a:off x="6594944" y="-1268754"/>
                <a:ext cx="12533921" cy="12609524"/>
              </a:xfrm>
              <a:prstGeom prst="rect">
                <a:avLst/>
              </a:prstGeom>
            </p:spPr>
          </p:pic>
        </p:grpSp>
        <p:grpSp>
          <p:nvGrpSpPr>
            <p:cNvPr id="24" name="그룹 1006"/>
            <p:cNvGrpSpPr/>
            <p:nvPr/>
          </p:nvGrpSpPr>
          <p:grpSpPr>
            <a:xfrm rot="4151666">
              <a:off x="839978" y="-937015"/>
              <a:ext cx="1209784" cy="2965301"/>
              <a:chOff x="16766462" y="702426"/>
              <a:chExt cx="2517821" cy="7034178"/>
            </a:xfrm>
          </p:grpSpPr>
          <p:pic>
            <p:nvPicPr>
              <p:cNvPr id="25" name="Object 18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6600000">
                <a:off x="14508282" y="2960605"/>
                <a:ext cx="7034178" cy="2517821"/>
              </a:xfrm>
              <a:prstGeom prst="rect">
                <a:avLst/>
              </a:prstGeom>
            </p:spPr>
          </p:pic>
        </p:grpSp>
        <p:grpSp>
          <p:nvGrpSpPr>
            <p:cNvPr id="26" name="그룹 1003"/>
            <p:cNvGrpSpPr/>
            <p:nvPr/>
          </p:nvGrpSpPr>
          <p:grpSpPr>
            <a:xfrm rot="0">
              <a:off x="8681724" y="5400860"/>
              <a:ext cx="4761681" cy="2180458"/>
              <a:chOff x="407376" y="9155364"/>
              <a:chExt cx="4761681" cy="2180458"/>
            </a:xfrm>
          </p:grpSpPr>
          <p:pic>
            <p:nvPicPr>
              <p:cNvPr id="27" name="Object 9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407376" y="9155364"/>
                <a:ext cx="4761681" cy="2180458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492713" y="4678913"/>
              <a:ext cx="1599275" cy="1599275"/>
            </a:xfrm>
            <a:prstGeom prst="rect">
              <a:avLst/>
            </a:prstGeom>
          </p:spPr>
        </p:pic>
        <p:grpSp>
          <p:nvGrpSpPr>
            <p:cNvPr id="28" name="그룹 1006"/>
            <p:cNvGrpSpPr/>
            <p:nvPr/>
          </p:nvGrpSpPr>
          <p:grpSpPr>
            <a:xfrm rot="1020672">
              <a:off x="2710755" y="-1686573"/>
              <a:ext cx="1209784" cy="2965301"/>
              <a:chOff x="16766462" y="702426"/>
              <a:chExt cx="2517821" cy="7034178"/>
            </a:xfrm>
          </p:grpSpPr>
          <p:pic>
            <p:nvPicPr>
              <p:cNvPr id="29" name="Object 18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6600000">
                <a:off x="14508282" y="2960605"/>
                <a:ext cx="7034178" cy="2517821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-204351" y="152400"/>
              <a:ext cx="3298442" cy="1179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7200" b="1">
                  <a:solidFill>
                    <a:schemeClr val="accent2">
                      <a:lumMod val="50000"/>
                    </a:schemeClr>
                  </a:solidFill>
                  <a:latin typeface="나눔고딕 ExtraBold"/>
                  <a:ea typeface="나눔고딕 ExtraBold"/>
                </a:rPr>
                <a:t>목차</a:t>
              </a:r>
              <a:endParaRPr lang="ko-KR" altLang="en-US" sz="7200" b="1">
                <a:solidFill>
                  <a:schemeClr val="accent2">
                    <a:lumMod val="50000"/>
                  </a:schemeClr>
                </a:solidFill>
                <a:latin typeface="나눔고딕 ExtraBold"/>
                <a:ea typeface="나눔고딕 ExtraBold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22610" y="2156608"/>
            <a:ext cx="10895570" cy="183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200" b="1">
                <a:latin typeface="NanumGothic"/>
                <a:ea typeface="NanumGothic"/>
              </a:rPr>
              <a:t>2. </a:t>
            </a:r>
            <a:r>
              <a:rPr lang="ko-KR" altLang="en-US" sz="4200" b="1">
                <a:latin typeface="NanumGothic"/>
                <a:ea typeface="NanumGothic"/>
              </a:rPr>
              <a:t>일본 식생활의 변화</a:t>
            </a:r>
            <a:endParaRPr lang="ko-KR" altLang="en-US" sz="4200" b="1">
              <a:latin typeface="NanumGothic"/>
              <a:ea typeface="NanumGothic"/>
            </a:endParaRPr>
          </a:p>
          <a:p>
            <a:pPr lvl="0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     </a:t>
            </a:r>
            <a:r>
              <a:rPr lang="en-US" altLang="ko-KR" sz="3600" b="1">
                <a:latin typeface="NanumGothic"/>
                <a:ea typeface="NanumGothic"/>
              </a:rPr>
              <a:t>-</a:t>
            </a:r>
            <a:r>
              <a:rPr lang="ko-KR" altLang="en-US" sz="3600" b="1">
                <a:latin typeface="NanumGothic"/>
                <a:ea typeface="NanumGothic"/>
              </a:rPr>
              <a:t> 현대 일본의 식생활</a:t>
            </a:r>
            <a:endParaRPr lang="ko-KR" altLang="en-US" sz="3600" b="1">
              <a:latin typeface="NanumGothic"/>
              <a:ea typeface="NanumGothic"/>
            </a:endParaRPr>
          </a:p>
          <a:p>
            <a:pPr lvl="0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     </a:t>
            </a:r>
            <a:r>
              <a:rPr lang="en-US" altLang="ko-KR" sz="3600" b="1">
                <a:latin typeface="NanumGothic"/>
                <a:ea typeface="NanumGothic"/>
              </a:rPr>
              <a:t>-</a:t>
            </a:r>
            <a:r>
              <a:rPr lang="ko-KR" altLang="en-US" sz="3600" b="1">
                <a:latin typeface="NanumGothic"/>
                <a:ea typeface="NanumGothic"/>
              </a:rPr>
              <a:t> 생활양식의 변화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2610" y="4146810"/>
            <a:ext cx="5552210" cy="728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200" b="1">
                <a:latin typeface="NanumGothic"/>
                <a:ea typeface="NanumGothic"/>
              </a:rPr>
              <a:t>3.</a:t>
            </a:r>
            <a:r>
              <a:rPr lang="ko-KR" altLang="en-US" sz="4200" b="1">
                <a:latin typeface="NanumGothic"/>
                <a:ea typeface="NanumGothic"/>
              </a:rPr>
              <a:t> 일본의 식사문화</a:t>
            </a:r>
            <a:endParaRPr lang="en-US" altLang="ko-KR" sz="3600" b="1">
              <a:latin typeface="NanumGothic"/>
              <a:ea typeface="Nanum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2610" y="4958689"/>
            <a:ext cx="5552210" cy="72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200" b="1">
                <a:latin typeface="NanumGothic"/>
                <a:ea typeface="NanumGothic"/>
              </a:rPr>
              <a:t>4.</a:t>
            </a:r>
            <a:r>
              <a:rPr lang="ko-KR" altLang="en-US" sz="4200" b="1">
                <a:latin typeface="NanumGothic"/>
                <a:ea typeface="NanumGothic"/>
              </a:rPr>
              <a:t> 한일 음식 문화 비교</a:t>
            </a:r>
            <a:endParaRPr lang="en-US" altLang="ko-KR" sz="4200" b="1">
              <a:latin typeface="NanumGothic"/>
              <a:ea typeface="Nanum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2610" y="1301979"/>
            <a:ext cx="6007219" cy="72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200" b="1">
                <a:latin typeface="NanumGothic"/>
                <a:ea typeface="NanumGothic"/>
              </a:rPr>
              <a:t>1.</a:t>
            </a:r>
            <a:r>
              <a:rPr lang="ko-KR" altLang="en-US" sz="4200" b="1">
                <a:latin typeface="NanumGothic"/>
                <a:ea typeface="NanumGothic"/>
              </a:rPr>
              <a:t> 일본 지역별 대표음식</a:t>
            </a:r>
            <a:endParaRPr lang="en-US" altLang="ko-KR" sz="4200" b="1"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0" autoUpdateAnimBg="1"/>
      <p:bldP spid="34" grpId="1" animBg="0" autoUpdateAnimBg="1"/>
      <p:bldP spid="35" grpId="2" animBg="0" autoUpdateAnimBg="1"/>
      <p:bldP spid="36" grpId="3" animBg="0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5" name="양쪽 모서리가 둥근 사각형 4"/>
            <p:cNvSpPr/>
            <p:nvPr/>
          </p:nvSpPr>
          <p:spPr>
            <a:xfrm>
              <a:off x="613719" y="558267"/>
              <a:ext cx="10964562" cy="356197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양쪽 모서리가 둥근 사각형 5"/>
            <p:cNvSpPr/>
            <p:nvPr/>
          </p:nvSpPr>
          <p:spPr>
            <a:xfrm flipV="1">
              <a:off x="613719" y="3608729"/>
              <a:ext cx="10964562" cy="26212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" name="제목 1"/>
            <p:cNvSpPr txBox="1"/>
            <p:nvPr/>
          </p:nvSpPr>
          <p:spPr>
            <a:xfrm>
              <a:off x="2051864" y="2649274"/>
              <a:ext cx="8199742" cy="2228637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일본</a:t>
              </a:r>
              <a:r>
                <a:rPr lang="ko-KR" altLang="en-US" sz="6600" b="1">
                  <a:solidFill>
                    <a:srgbClr val="5bb549"/>
                  </a:solidFill>
                  <a:latin typeface="나눔고딕 ExtraBold"/>
                  <a:ea typeface="나눔고딕 ExtraBold"/>
                </a:rPr>
                <a:t> </a:t>
              </a:r>
              <a:r>
                <a:rPr lang="ko-KR" altLang="en-US" sz="66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지역별</a:t>
              </a:r>
              <a:endParaRPr lang="ko-KR" altLang="en-US" sz="6600" b="1">
                <a:solidFill>
                  <a:srgbClr val="ce0000"/>
                </a:solidFill>
                <a:latin typeface="나눔고딕 ExtraBold"/>
                <a:ea typeface="나눔고딕 ExtraBold"/>
              </a:endParaRPr>
            </a:p>
            <a:p>
              <a:pPr algn="ctr">
                <a:defRPr lang="ko-KR" altLang="en-US"/>
              </a:pPr>
              <a:r>
                <a:rPr lang="ko-KR" altLang="en-US" sz="6600" b="1">
                  <a:solidFill>
                    <a:srgbClr val="ff0000"/>
                  </a:solidFill>
                  <a:latin typeface="나눔고딕 ExtraBold"/>
                  <a:ea typeface="나눔고딕 ExtraBold"/>
                </a:rPr>
                <a:t>대표 음식</a:t>
              </a:r>
              <a:endParaRPr lang="ko-KR" altLang="en-US" sz="66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sp>
          <p:nvSpPr>
            <p:cNvPr id="9" name="제목 1"/>
            <p:cNvSpPr txBox="1"/>
            <p:nvPr/>
          </p:nvSpPr>
          <p:spPr>
            <a:xfrm>
              <a:off x="4347422" y="1944527"/>
              <a:ext cx="3608626" cy="645305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 lang="ko-KR" altLang="en-US"/>
              </a:pPr>
              <a:r>
                <a:rPr lang="en-US" altLang="ko-KR" sz="6000" b="1">
                  <a:solidFill>
                    <a:srgbClr val="ce0000"/>
                  </a:solidFill>
                  <a:latin typeface="나눔고딕 ExtraBold"/>
                  <a:ea typeface="나눔고딕 ExtraBold"/>
                </a:rPr>
                <a:t>01</a:t>
              </a:r>
              <a:endParaRPr lang="ko-KR" altLang="en-US" sz="6000" b="1">
                <a:solidFill>
                  <a:srgbClr val="ff0000"/>
                </a:solidFill>
                <a:latin typeface="나눔고딕 ExtraBold"/>
                <a:ea typeface="나눔고딕 ExtraBold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96128" y="313734"/>
              <a:ext cx="8199742" cy="558826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2051864" y="6000851"/>
              <a:ext cx="8088271" cy="458335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"/>
          <p:cNvGrpSpPr/>
          <p:nvPr/>
        </p:nvGrpSpPr>
        <p:grpSpPr>
          <a:xfrm rot="0">
            <a:off x="0" y="-717353"/>
            <a:ext cx="12206288" cy="7575353"/>
            <a:chOff x="0" y="-717353"/>
            <a:chExt cx="12206288" cy="757535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5" name="양쪽 모서리가 둥근 사각형 4"/>
            <p:cNvSpPr/>
            <p:nvPr/>
          </p:nvSpPr>
          <p:spPr>
            <a:xfrm>
              <a:off x="613719" y="558267"/>
              <a:ext cx="10964562" cy="356197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양쪽 모서리가 둥근 사각형 5"/>
            <p:cNvSpPr/>
            <p:nvPr/>
          </p:nvSpPr>
          <p:spPr>
            <a:xfrm flipV="1">
              <a:off x="613719" y="3608729"/>
              <a:ext cx="10964562" cy="26212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17" name="그룹 1006"/>
            <p:cNvGrpSpPr/>
            <p:nvPr/>
          </p:nvGrpSpPr>
          <p:grpSpPr>
            <a:xfrm rot="4201301">
              <a:off x="4696433" y="-3158928"/>
              <a:ext cx="2784842" cy="7667993"/>
              <a:chOff x="15813741" y="-14857265"/>
              <a:chExt cx="4964558" cy="13869766"/>
            </a:xfrm>
          </p:grpSpPr>
          <p:pic>
            <p:nvPicPr>
              <p:cNvPr id="18" name="Object 18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6600000">
                <a:off x="11361137" y="-10404661"/>
                <a:ext cx="13869766" cy="4964558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452720" y="212611"/>
              <a:ext cx="7272270" cy="909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5400" b="1">
                  <a:solidFill>
                    <a:srgbClr val="ff0000"/>
                  </a:solidFill>
                  <a:latin typeface="NanumGothic"/>
                  <a:ea typeface="NanumGothic"/>
                </a:rPr>
                <a:t>일본 </a:t>
              </a:r>
              <a:r>
                <a:rPr lang="ko-KR" altLang="en-US" sz="5400" b="1">
                  <a:solidFill>
                    <a:srgbClr val="ce0000"/>
                  </a:solidFill>
                  <a:latin typeface="NanumGothic"/>
                  <a:ea typeface="NanumGothic"/>
                </a:rPr>
                <a:t>지역별</a:t>
              </a:r>
              <a:r>
                <a:rPr lang="ko-KR" altLang="en-US" sz="5400" b="1">
                  <a:latin typeface="NanumGothic"/>
                  <a:ea typeface="NanumGothic"/>
                </a:rPr>
                <a:t> 대표 음식</a:t>
              </a:r>
              <a:endParaRPr lang="ko-KR" altLang="en-US" sz="5400" b="1">
                <a:latin typeface="NanumGothic"/>
                <a:ea typeface="NanumGothic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0955" y="2325769"/>
            <a:ext cx="9790089" cy="691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latin typeface="NanumGothic"/>
                <a:ea typeface="NanumGothic"/>
              </a:rPr>
              <a:t>일본은 </a:t>
            </a:r>
            <a:r>
              <a:rPr lang="ko-KR" altLang="en-US" sz="4000" b="1">
                <a:solidFill>
                  <a:srgbClr val="ff0000"/>
                </a:solidFill>
                <a:latin typeface="NanumGothic"/>
                <a:ea typeface="NanumGothic"/>
              </a:rPr>
              <a:t>지역별 환경차이 </a:t>
            </a:r>
            <a:r>
              <a:rPr lang="ko-KR" altLang="en-US" sz="4000" b="1">
                <a:latin typeface="NanumGothic"/>
                <a:ea typeface="NanumGothic"/>
              </a:rPr>
              <a:t>굉장히 </a:t>
            </a:r>
            <a:r>
              <a:rPr lang="ko-KR" altLang="en-US" sz="4000" b="1">
                <a:solidFill>
                  <a:srgbClr val="ff0000"/>
                </a:solidFill>
                <a:latin typeface="NanumGothic"/>
                <a:ea typeface="NanumGothic"/>
              </a:rPr>
              <a:t>큼</a:t>
            </a:r>
            <a:endParaRPr lang="en-US" altLang="ko-KR" sz="40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3208" y="3038147"/>
            <a:ext cx="8811295" cy="636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600" b="1">
                <a:latin typeface="NanumGothic"/>
                <a:ea typeface="NanumGothic"/>
              </a:rPr>
              <a:t>ㄴ 기후 자체가 </a:t>
            </a:r>
            <a:r>
              <a:rPr lang="ko-KR" altLang="en-US" sz="3600" b="1">
                <a:solidFill>
                  <a:srgbClr val="ff0000"/>
                </a:solidFill>
                <a:latin typeface="NanumGothic"/>
                <a:ea typeface="NanumGothic"/>
              </a:rPr>
              <a:t>확연히 다름</a:t>
            </a:r>
            <a:endParaRPr lang="ko-KR" altLang="en-US" sz="36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3208" y="3743007"/>
            <a:ext cx="8811295" cy="1303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latin typeface="NanumGothic"/>
                <a:ea typeface="NanumGothic"/>
              </a:rPr>
              <a:t>유명한 음식 </a:t>
            </a:r>
            <a:r>
              <a:rPr lang="en-US" altLang="ko-KR" sz="4000" b="1">
                <a:latin typeface="NanumGothic"/>
                <a:ea typeface="NanumGothic"/>
              </a:rPr>
              <a:t>or</a:t>
            </a:r>
            <a:r>
              <a:rPr lang="ko-KR" altLang="en-US" sz="4000" b="1">
                <a:latin typeface="NanumGothic"/>
                <a:ea typeface="NanumGothic"/>
              </a:rPr>
              <a:t> 즐겨먹는 음식</a:t>
            </a:r>
            <a:endParaRPr lang="ko-KR" altLang="en-US" sz="4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4000" b="1">
                <a:solidFill>
                  <a:srgbClr val="ff0000"/>
                </a:solidFill>
                <a:latin typeface="NanumGothic"/>
                <a:ea typeface="NanumGothic"/>
              </a:rPr>
              <a:t>음식 종류 매우 다양</a:t>
            </a:r>
            <a:endParaRPr lang="ko-KR" altLang="en-US" sz="40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flipH="1">
            <a:off x="5640896" y="5358007"/>
            <a:ext cx="778546" cy="77854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flipH="1">
            <a:off x="6593907" y="5341252"/>
            <a:ext cx="778546" cy="77854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H="1">
            <a:off x="8528962" y="5332579"/>
            <a:ext cx="778546" cy="77854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 flipH="1">
            <a:off x="7563069" y="5309176"/>
            <a:ext cx="778546" cy="77854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 flipH="1">
            <a:off x="10494503" y="5270620"/>
            <a:ext cx="826665" cy="82666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 flipH="1">
            <a:off x="9503481" y="5285483"/>
            <a:ext cx="834315" cy="83431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0" autoUpdateAnimBg="1"/>
      <p:bldP spid="11" grpId="1" animBg="0" autoUpdateAnimBg="1"/>
      <p:bldP spid="12" grpId="2" animBg="0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1" y="5393"/>
            <a:ext cx="12206288" cy="6858000"/>
          </a:xfrm>
          <a:prstGeom prst="rect">
            <a:avLst/>
          </a:prstGeom>
        </p:spPr>
      </p:pic>
      <p:sp>
        <p:nvSpPr>
          <p:cNvPr id="8" name="양쪽 모서리가 둥근 사각형 7"/>
          <p:cNvSpPr/>
          <p:nvPr/>
        </p:nvSpPr>
        <p:spPr>
          <a:xfrm>
            <a:off x="620332" y="522706"/>
            <a:ext cx="10964562" cy="35619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양쪽 모서리가 둥근 사각형 8"/>
          <p:cNvSpPr/>
          <p:nvPr/>
        </p:nvSpPr>
        <p:spPr>
          <a:xfrm flipV="1">
            <a:off x="613719" y="3840551"/>
            <a:ext cx="10964562" cy="262129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26441" y="1137451"/>
            <a:ext cx="1270000" cy="127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37164" y="2350047"/>
            <a:ext cx="2201879" cy="37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茨城県 이바리기현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29413" y="1107464"/>
            <a:ext cx="1270000" cy="127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27216" y="2355963"/>
            <a:ext cx="197173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栃木県 도치기현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480469" y="1008388"/>
            <a:ext cx="1270000" cy="127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236491" y="2292916"/>
            <a:ext cx="1766901" cy="372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群馬県 군마현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741506" y="2704924"/>
            <a:ext cx="1270000" cy="127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39346" y="3793510"/>
            <a:ext cx="227431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埼玉県 사이타마현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744789" y="1039269"/>
            <a:ext cx="1270000" cy="127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361853" y="2356139"/>
            <a:ext cx="170222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千葉県 지바현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783857" y="2796837"/>
            <a:ext cx="1270000" cy="952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88898" y="3765585"/>
            <a:ext cx="1659917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東京都 도쿄도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7778064" y="2697328"/>
            <a:ext cx="1161179" cy="116117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67878" y="3746597"/>
            <a:ext cx="282518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900" b="1">
                <a:solidFill>
                  <a:srgbClr val="333333"/>
                </a:solidFill>
                <a:latin typeface="나눔고딕 ExtraBold"/>
                <a:ea typeface="나눔고딕 ExtraBold"/>
              </a:rPr>
              <a:t>神奈川県 가나가와현</a:t>
            </a:r>
            <a:endParaRPr lang="ko-KR" altLang="en-US" sz="1900" b="1">
              <a:latin typeface="나눔고딕 ExtraBold"/>
              <a:ea typeface="나눔고딕 Extra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384" y="4379997"/>
            <a:ext cx="9790089" cy="618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500" b="1">
                <a:latin typeface="NanumGothic"/>
                <a:ea typeface="NanumGothic"/>
              </a:rPr>
              <a:t>”</a:t>
            </a:r>
            <a:r>
              <a:rPr lang="ko-KR" altLang="en-US" sz="3500" b="1">
                <a:solidFill>
                  <a:srgbClr val="ff0000"/>
                </a:solidFill>
                <a:latin typeface="NanumGothic"/>
                <a:ea typeface="NanumGothic"/>
              </a:rPr>
              <a:t>에도 요리</a:t>
            </a:r>
            <a:r>
              <a:rPr lang="en-US" altLang="ko-KR" sz="3500" b="1">
                <a:latin typeface="NanumGothic"/>
                <a:ea typeface="NanumGothic"/>
              </a:rPr>
              <a:t>”</a:t>
            </a:r>
            <a:endParaRPr lang="en-US" altLang="ko-KR" sz="3500" b="1">
              <a:latin typeface="NanumGothic"/>
              <a:ea typeface="NanumGothic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6637" y="4955782"/>
            <a:ext cx="881129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500" b="1">
                <a:solidFill>
                  <a:srgbClr val="ff0000"/>
                </a:solidFill>
                <a:latin typeface="NanumGothic"/>
                <a:ea typeface="NanumGothic"/>
              </a:rPr>
              <a:t>음식의 맛</a:t>
            </a:r>
            <a:r>
              <a:rPr lang="ko-KR" altLang="en-US" sz="3500" b="1">
                <a:latin typeface="NanumGothic"/>
                <a:ea typeface="NanumGothic"/>
              </a:rPr>
              <a:t> 굉장히 </a:t>
            </a:r>
            <a:r>
              <a:rPr lang="ko-KR" altLang="en-US" sz="3500" b="1">
                <a:solidFill>
                  <a:srgbClr val="ff0000"/>
                </a:solidFill>
                <a:latin typeface="NanumGothic"/>
                <a:ea typeface="NanumGothic"/>
              </a:rPr>
              <a:t>진함</a:t>
            </a:r>
            <a:endParaRPr lang="ko-KR" altLang="en-US" sz="35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6637" y="5553436"/>
            <a:ext cx="8811295" cy="61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500" b="1">
                <a:solidFill>
                  <a:srgbClr val="ff0000"/>
                </a:solidFill>
                <a:latin typeface="NanumGothic"/>
                <a:ea typeface="NanumGothic"/>
              </a:rPr>
              <a:t>국물 요리 드묾</a:t>
            </a:r>
            <a:endParaRPr lang="ko-KR" altLang="en-US" sz="3500" b="1">
              <a:latin typeface="NanumGothic"/>
              <a:ea typeface="NanumGothic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2588" y="183437"/>
            <a:ext cx="9339329" cy="72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관동 지방 </a:t>
            </a:r>
            <a:r>
              <a:rPr lang="en-US" altLang="ko-KR" sz="4200" b="1">
                <a:latin typeface="나눔고딕 ExtraBold"/>
                <a:ea typeface="나눔고딕 ExtraBold"/>
              </a:rPr>
              <a:t>(</a:t>
            </a:r>
            <a:r>
              <a:rPr lang="ko-KR" altLang="en-US" sz="4200" b="1">
                <a:latin typeface="나눔고딕 ExtraBold"/>
                <a:ea typeface="나눔고딕 ExtraBold"/>
              </a:rPr>
              <a:t>간토</a:t>
            </a:r>
            <a:r>
              <a:rPr lang="en-US" altLang="ko-KR" sz="4200" b="1">
                <a:latin typeface="나눔고딕 ExtraBold"/>
                <a:ea typeface="나눔고딕 ExtraBold"/>
              </a:rPr>
              <a:t>)</a:t>
            </a:r>
            <a:r>
              <a:rPr lang="ko-KR" altLang="en-US" sz="4200" b="1">
                <a:latin typeface="나눔고딕 ExtraBold"/>
                <a:ea typeface="나눔고딕 ExtraBold"/>
              </a:rPr>
              <a:t> </a:t>
            </a:r>
            <a:r>
              <a:rPr lang="en-US" altLang="ko-KR" sz="4200" b="1">
                <a:latin typeface="나눔고딕 ExtraBold"/>
                <a:ea typeface="나눔고딕 ExtraBold"/>
              </a:rPr>
              <a:t>1</a:t>
            </a:r>
            <a:r>
              <a:rPr lang="ko-KR" altLang="en-US" sz="4200" b="1">
                <a:latin typeface="나눔고딕 ExtraBold"/>
                <a:ea typeface="나눔고딕 ExtraBold"/>
              </a:rPr>
              <a:t>도 </a:t>
            </a:r>
            <a:r>
              <a:rPr lang="en-US" altLang="ko-KR" sz="4200" b="1">
                <a:latin typeface="나눔고딕 ExtraBold"/>
                <a:ea typeface="나눔고딕 ExtraBold"/>
              </a:rPr>
              <a:t>6</a:t>
            </a:r>
            <a:r>
              <a:rPr lang="ko-KR" altLang="en-US" sz="4200" b="1">
                <a:latin typeface="나눔고딕 ExtraBold"/>
                <a:ea typeface="나눔고딕 ExtraBold"/>
              </a:rPr>
              <a:t>현</a:t>
            </a:r>
            <a:endParaRPr lang="ko-KR" altLang="en-US" sz="4200" b="1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0" autoUpdateAnimBg="1"/>
      <p:bldP spid="29" grpId="1" animBg="0" autoUpdateAnimBg="1"/>
      <p:bldP spid="35" grpId="2" animBg="0" autoUpdateAnimBg="1"/>
      <p:bldP spid="31" grpId="3" animBg="0" autoUpdateAnimBg="1"/>
      <p:bldP spid="33" grpId="4" animBg="0" autoUpdateAnimBg="1"/>
      <p:bldP spid="37" grpId="5" animBg="0" autoUpdateAnimBg="1"/>
      <p:bldP spid="39" grpId="6" animBg="0" autoUpdateAnimBg="1"/>
      <p:bldP spid="41" grpId="7" animBg="0" autoUpdateAnimBg="1"/>
      <p:bldP spid="42" grpId="8" animBg="0" autoUpdateAnimBg="1"/>
      <p:bldP spid="43" grpId="9" animBg="0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1" y="5393"/>
            <a:ext cx="12206288" cy="6858000"/>
          </a:xfrm>
          <a:prstGeom prst="rect">
            <a:avLst/>
          </a:prstGeom>
        </p:spPr>
      </p:pic>
      <p:sp>
        <p:nvSpPr>
          <p:cNvPr id="5" name="양쪽 모서리가 둥근 사각형 4"/>
          <p:cNvSpPr/>
          <p:nvPr/>
        </p:nvSpPr>
        <p:spPr>
          <a:xfrm>
            <a:off x="620332" y="522706"/>
            <a:ext cx="10964562" cy="356197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양쪽 모서리가 둥근 사각형 5"/>
          <p:cNvSpPr/>
          <p:nvPr/>
        </p:nvSpPr>
        <p:spPr>
          <a:xfrm flipV="1">
            <a:off x="613719" y="3840551"/>
            <a:ext cx="10964562" cy="262129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972588" y="183437"/>
            <a:ext cx="9339329" cy="72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관서 지방 </a:t>
            </a:r>
            <a:r>
              <a:rPr lang="en-US" altLang="ko-KR" sz="4200" b="1">
                <a:latin typeface="나눔고딕 ExtraBold"/>
                <a:ea typeface="나눔고딕 ExtraBold"/>
              </a:rPr>
              <a:t>(</a:t>
            </a:r>
            <a:r>
              <a:rPr lang="ko-KR" altLang="en-US" sz="4200" b="1">
                <a:latin typeface="나눔고딕 ExtraBold"/>
                <a:ea typeface="나눔고딕 ExtraBold"/>
              </a:rPr>
              <a:t>간사이</a:t>
            </a:r>
            <a:r>
              <a:rPr lang="en-US" altLang="ko-KR" sz="4200" b="1">
                <a:latin typeface="나눔고딕 ExtraBold"/>
                <a:ea typeface="나눔고딕 ExtraBold"/>
              </a:rPr>
              <a:t>)</a:t>
            </a:r>
            <a:r>
              <a:rPr lang="ko-KR" altLang="en-US" sz="4200" b="1">
                <a:latin typeface="나눔고딕 ExtraBold"/>
                <a:ea typeface="나눔고딕 ExtraBold"/>
              </a:rPr>
              <a:t> </a:t>
            </a:r>
            <a:r>
              <a:rPr lang="en-US" altLang="ko-KR" sz="4200" b="1">
                <a:latin typeface="나눔고딕 ExtraBold"/>
                <a:ea typeface="나눔고딕 ExtraBold"/>
              </a:rPr>
              <a:t>2</a:t>
            </a:r>
            <a:r>
              <a:rPr lang="ko-KR" altLang="en-US" sz="4200" b="1">
                <a:latin typeface="나눔고딕 ExtraBold"/>
                <a:ea typeface="나눔고딕 ExtraBold"/>
              </a:rPr>
              <a:t>부 </a:t>
            </a:r>
            <a:r>
              <a:rPr lang="en-US" altLang="ko-KR" sz="4200" b="1">
                <a:latin typeface="나눔고딕 ExtraBold"/>
                <a:ea typeface="나눔고딕 ExtraBold"/>
              </a:rPr>
              <a:t>5</a:t>
            </a:r>
            <a:r>
              <a:rPr lang="ko-KR" altLang="en-US" sz="4200" b="1">
                <a:latin typeface="나눔고딕 ExtraBold"/>
                <a:ea typeface="나눔고딕 ExtraBold"/>
              </a:rPr>
              <a:t>현</a:t>
            </a:r>
            <a:endParaRPr lang="ko-KR" altLang="en-US" sz="4200" b="1">
              <a:latin typeface="나눔고딕 ExtraBold"/>
              <a:ea typeface="나눔고딕 Extra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08099" y="4494769"/>
            <a:ext cx="9790089" cy="570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재료의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본</a:t>
            </a:r>
            <a:r>
              <a:rPr lang="ko-KR" altLang="en-US" sz="3200" b="1">
                <a:latin typeface="NanumGothic"/>
                <a:ea typeface="NanumGothic"/>
              </a:rPr>
              <a:t>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풍미</a:t>
            </a:r>
            <a:r>
              <a:rPr lang="ko-KR" altLang="en-US" sz="3200" b="1">
                <a:latin typeface="NanumGothic"/>
                <a:ea typeface="NanumGothic"/>
              </a:rPr>
              <a:t>를 최대한 살림</a:t>
            </a:r>
            <a:endParaRPr lang="en-US" altLang="ko-KR" sz="3200" b="1">
              <a:latin typeface="NanumGothic"/>
              <a:ea typeface="Nanum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0352" y="5083767"/>
            <a:ext cx="8811295" cy="57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latin typeface="NanumGothic"/>
                <a:ea typeface="NanumGothic"/>
              </a:rPr>
              <a:t>맛이 매우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담백함</a:t>
            </a:r>
            <a:r>
              <a:rPr lang="ko-KR" altLang="en-US" sz="3200" b="1">
                <a:latin typeface="NanumGothic"/>
                <a:ea typeface="NanumGothic"/>
              </a:rPr>
              <a:t> </a:t>
            </a:r>
            <a:r>
              <a:rPr lang="en-US" altLang="ko-KR" sz="3200" b="1">
                <a:latin typeface="NanumGothic"/>
                <a:ea typeface="NanumGothic"/>
              </a:rPr>
              <a:t>(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소금</a:t>
            </a:r>
            <a:r>
              <a:rPr lang="ko-KR" altLang="en-US" sz="3200" b="1">
                <a:latin typeface="NanumGothic"/>
                <a:ea typeface="NanumGothic"/>
              </a:rPr>
              <a:t> 사용</a:t>
            </a:r>
            <a:r>
              <a:rPr lang="en-US" altLang="ko-KR" sz="3200" b="1">
                <a:latin typeface="NanumGothic"/>
                <a:ea typeface="NanumGothic"/>
              </a:rPr>
              <a:t>),</a:t>
            </a:r>
            <a:r>
              <a:rPr lang="ko-KR" altLang="en-US" sz="3200" b="1">
                <a:latin typeface="NanumGothic"/>
                <a:ea typeface="NanumGothic"/>
              </a:rPr>
              <a:t>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실용적인 느낌 </a:t>
            </a:r>
            <a:r>
              <a:rPr lang="ko-KR" altLang="en-US" sz="3200" b="1">
                <a:latin typeface="NanumGothic"/>
                <a:ea typeface="NanumGothic"/>
              </a:rPr>
              <a:t>강함</a:t>
            </a:r>
            <a:endParaRPr lang="ko-KR" altLang="en-US" sz="3200" b="1">
              <a:latin typeface="NanumGothic"/>
              <a:ea typeface="Nanum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90352" y="5681421"/>
            <a:ext cx="8811295" cy="57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음식의 맛</a:t>
            </a:r>
            <a:r>
              <a:rPr lang="ko-KR" altLang="en-US" sz="3200" b="1">
                <a:latin typeface="NanumGothic"/>
                <a:ea typeface="NanumGothic"/>
              </a:rPr>
              <a:t> 대부분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순함</a:t>
            </a:r>
            <a:r>
              <a:rPr lang="en-US" altLang="ko-KR" sz="3200" b="1">
                <a:latin typeface="NanumGothic"/>
                <a:ea typeface="NanumGothic"/>
              </a:rPr>
              <a:t>,</a:t>
            </a:r>
            <a:r>
              <a:rPr lang="ko-KR" altLang="en-US" sz="3200" b="1">
                <a:latin typeface="NanumGothic"/>
                <a:ea typeface="NanumGothic"/>
              </a:rPr>
              <a:t> </a:t>
            </a:r>
            <a:r>
              <a:rPr lang="ko-KR" altLang="en-US" sz="3200" b="1">
                <a:solidFill>
                  <a:srgbClr val="ff0000"/>
                </a:solidFill>
                <a:latin typeface="NanumGothic"/>
                <a:ea typeface="NanumGothic"/>
              </a:rPr>
              <a:t>국물이 많은 요리</a:t>
            </a:r>
            <a:r>
              <a:rPr lang="ko-KR" altLang="en-US" sz="3200" b="1">
                <a:latin typeface="NanumGothic"/>
                <a:ea typeface="NanumGothic"/>
              </a:rPr>
              <a:t> 대표적</a:t>
            </a:r>
            <a:endParaRPr lang="ko-KR" altLang="en-US" sz="3200" b="1">
              <a:latin typeface="NanumGothic"/>
              <a:ea typeface="NanumGothic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33530" y="2666763"/>
            <a:ext cx="1085744" cy="137435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86037" y="3989086"/>
            <a:ext cx="206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三重県 미에현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40276" y="2677471"/>
            <a:ext cx="1336856" cy="13368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78317" y="3981106"/>
            <a:ext cx="1933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滋賀県 시가현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497631" y="2709339"/>
            <a:ext cx="1336856" cy="133685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71264" y="3980349"/>
            <a:ext cx="1822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京都府 교토부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753105" y="2636189"/>
            <a:ext cx="1336856" cy="133685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304913" y="3982477"/>
            <a:ext cx="2162668" cy="35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大坂府 오사카부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147495" y="1097281"/>
            <a:ext cx="1133938" cy="138285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57923" y="2458884"/>
            <a:ext cx="1822764" cy="35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兵庫県 효고현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772702" y="941775"/>
            <a:ext cx="1399717" cy="139971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39348" y="2371529"/>
            <a:ext cx="1998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奈良県 나라현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462384" y="1037655"/>
            <a:ext cx="1361603" cy="136160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937606" y="2374704"/>
            <a:ext cx="252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b="1">
                <a:solidFill>
                  <a:srgbClr val="333333"/>
                </a:solidFill>
                <a:latin typeface="나눔고딕 ExtraBold"/>
                <a:ea typeface="나눔고딕 ExtraBold"/>
              </a:rPr>
              <a:t>和歌山県 와카야마현</a:t>
            </a:r>
            <a:endParaRPr lang="ko-KR" altLang="en-US" b="1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0" autoUpdateAnimBg="1"/>
      <p:bldP spid="51" grpId="1" animBg="0" autoUpdateAnimBg="1"/>
      <p:bldP spid="49" grpId="2" animBg="0" autoUpdateAnimBg="1"/>
      <p:bldP spid="39" grpId="3" animBg="0" autoUpdateAnimBg="1"/>
      <p:bldP spid="41" grpId="4" animBg="0" autoUpdateAnimBg="1"/>
      <p:bldP spid="43" grpId="5" animBg="0" autoUpdateAnimBg="1"/>
      <p:bldP spid="45" grpId="6" animBg="0" autoUpdateAnimBg="1"/>
      <p:bldP spid="35" grpId="7" animBg="0" autoUpdateAnimBg="1"/>
      <p:bldP spid="36" grpId="8" animBg="0" autoUpdateAnimBg="1"/>
      <p:bldP spid="37" grpId="9" animBg="0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6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7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교토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944" y="594972"/>
            <a:ext cx="5486400" cy="130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latin typeface="나눔고딕 ExtraBold"/>
                <a:ea typeface="나눔고딕 ExtraBold"/>
              </a:rPr>
              <a:t>오반자이</a:t>
            </a:r>
            <a:endParaRPr lang="ko-KR" altLang="en-US" sz="40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おばんざい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8490" y="2456615"/>
            <a:ext cx="3753478" cy="376777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879565" y="4932114"/>
            <a:ext cx="1802007" cy="175695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V="1">
            <a:off x="4887562" y="3320921"/>
            <a:ext cx="6866558" cy="13733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V="1">
            <a:off x="4887562" y="4294670"/>
            <a:ext cx="6866558" cy="137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22206" y="2706499"/>
            <a:ext cx="5985840" cy="55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교토식 가정 요리</a:t>
            </a:r>
            <a:endParaRPr lang="ko-KR" altLang="en-US" sz="3100" b="1">
              <a:latin typeface="NanumGothic"/>
              <a:ea typeface="Nanum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2719" y="3578217"/>
            <a:ext cx="7027220" cy="54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강한 양념 보단 재료 본연의 맛 중요시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9752" y="4481682"/>
            <a:ext cx="63707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재료 </a:t>
            </a:r>
            <a:r>
              <a:rPr lang="en-US" altLang="ko-KR" sz="3000" b="1">
                <a:latin typeface="NanumGothic"/>
                <a:ea typeface="NanumGothic"/>
              </a:rPr>
              <a:t>or </a:t>
            </a:r>
            <a:r>
              <a:rPr lang="ko-KR" altLang="en-US" sz="3000" b="1">
                <a:latin typeface="NanumGothic"/>
                <a:ea typeface="NanumGothic"/>
              </a:rPr>
              <a:t>조리법</a:t>
            </a:r>
            <a:r>
              <a:rPr lang="en-US" altLang="ko-KR" sz="3000" b="1">
                <a:latin typeface="NanumGothic"/>
                <a:ea typeface="NanumGothic"/>
              </a:rPr>
              <a:t> </a:t>
            </a:r>
            <a:r>
              <a:rPr lang="ko-KR" altLang="en-US" sz="3000" b="1">
                <a:latin typeface="NanumGothic"/>
                <a:ea typeface="NanumGothic"/>
              </a:rPr>
              <a:t>따라 종류 다양함</a:t>
            </a:r>
            <a:endParaRPr lang="ko-KR" altLang="en-US" sz="3000" b="1"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0" autoUpdateAnimBg="1"/>
      <p:bldP spid="25" grpId="1" animBg="0" autoUpdateAnimBg="1"/>
      <p:bldP spid="26" grpId="2" animBg="0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2" name="Object 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교토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944" y="594972"/>
            <a:ext cx="5486400" cy="130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latin typeface="나눔고딕 ExtraBold"/>
                <a:ea typeface="나눔고딕 ExtraBold"/>
              </a:rPr>
              <a:t>유도후</a:t>
            </a:r>
            <a:r>
              <a:rPr lang="en-US" altLang="ko-KR" sz="4000" b="1">
                <a:latin typeface="나눔고딕 ExtraBold"/>
                <a:ea typeface="나눔고딕 ExtraBold"/>
              </a:rPr>
              <a:t>,</a:t>
            </a:r>
            <a:r>
              <a:rPr lang="ko-KR" altLang="en-US" sz="4000" b="1">
                <a:latin typeface="나눔고딕 ExtraBold"/>
                <a:ea typeface="나눔고딕 ExtraBold"/>
              </a:rPr>
              <a:t> 유바</a:t>
            </a:r>
            <a:endParaRPr lang="ko-KR" altLang="en-US" sz="40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湯豆腐、ゆば</a:t>
            </a:r>
            <a:endParaRPr lang="en-US" altLang="ko-KR" sz="4000" b="1">
              <a:latin typeface="Malgun Gothic"/>
              <a:ea typeface="Malgun Gothic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/>
          <a:srcRect t="20650" r="8640" b="19120"/>
          <a:stretch>
            <a:fillRect/>
          </a:stretch>
        </p:blipFill>
        <p:spPr>
          <a:xfrm>
            <a:off x="9208352" y="3946561"/>
            <a:ext cx="2559236" cy="2292073"/>
          </a:xfrm>
          <a:prstGeom prst="ellipse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185739" y="3812981"/>
            <a:ext cx="2655819" cy="255923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842791" y="1178609"/>
            <a:ext cx="1631915" cy="147960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23945" y="5569594"/>
            <a:ext cx="1637429" cy="130175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9"/>
          <a:srcRect l="-610" t="13950" r="610" b="13350"/>
          <a:stretch>
            <a:fillRect/>
          </a:stretch>
        </p:blipFill>
        <p:spPr>
          <a:xfrm>
            <a:off x="448117" y="2324482"/>
            <a:ext cx="2511824" cy="2319925"/>
          </a:xfrm>
          <a:prstGeom prst="ellipse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24412" y="2169910"/>
            <a:ext cx="2559235" cy="25592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37983" y="4742048"/>
            <a:ext cx="1429554" cy="44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rgbClr val="ff0000"/>
                </a:solidFill>
                <a:latin typeface="NanumGothic"/>
                <a:ea typeface="NanumGothic"/>
              </a:rPr>
              <a:t>유도후</a:t>
            </a:r>
            <a:endParaRPr lang="ko-KR" altLang="en-US" sz="24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3212248" y="3313152"/>
            <a:ext cx="5107504" cy="10215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3873321" y="5129871"/>
            <a:ext cx="5107504" cy="1021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25881" y="2747153"/>
            <a:ext cx="5880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두부를 다시마 국물에 삶은 요리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5880" y="3454644"/>
            <a:ext cx="5880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부드럽고 고소한 두부 정식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86954" y="4556172"/>
            <a:ext cx="5880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두부의 얇은 막을 이용한 요리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2228" y="5277009"/>
            <a:ext cx="5880237" cy="512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다양한 방식으로 만들어짐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9213" y="5817071"/>
            <a:ext cx="5880237" cy="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>
                <a:latin typeface="NanumGothic"/>
                <a:ea typeface="NanumGothic"/>
              </a:rPr>
              <a:t>(</a:t>
            </a:r>
            <a:r>
              <a:rPr lang="ko-KR" altLang="en-US" sz="2000" b="1">
                <a:latin typeface="NanumGothic"/>
                <a:ea typeface="NanumGothic"/>
              </a:rPr>
              <a:t> 촉촉한 상태로 시식 </a:t>
            </a:r>
            <a:r>
              <a:rPr lang="en-US" altLang="ko-KR" sz="2000" b="1">
                <a:latin typeface="NanumGothic"/>
                <a:ea typeface="NanumGothic"/>
              </a:rPr>
              <a:t>)</a:t>
            </a:r>
            <a:br>
              <a:rPr lang="en-US" altLang="ko-KR" sz="2000" b="1">
                <a:latin typeface="NanumGothic"/>
                <a:ea typeface="NanumGothic"/>
              </a:rPr>
            </a:br>
            <a:r>
              <a:rPr lang="en-US" altLang="ko-KR" sz="2000" b="1">
                <a:latin typeface="NanumGothic"/>
                <a:ea typeface="NanumGothic"/>
              </a:rPr>
              <a:t>(</a:t>
            </a:r>
            <a:r>
              <a:rPr lang="ko-KR" altLang="en-US" sz="2000" b="1">
                <a:latin typeface="NanumGothic"/>
                <a:ea typeface="NanumGothic"/>
              </a:rPr>
              <a:t> 말리거나 튀기기 </a:t>
            </a:r>
            <a:r>
              <a:rPr lang="en-US" altLang="ko-KR" sz="2000" b="1">
                <a:latin typeface="NanumGothic"/>
                <a:ea typeface="NanumGothic"/>
              </a:rPr>
              <a:t>)</a:t>
            </a:r>
            <a:endParaRPr lang="ko-KR" altLang="en-US" sz="2000" b="1">
              <a:latin typeface="NanumGothic"/>
              <a:ea typeface="Nanum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60314" y="3337231"/>
            <a:ext cx="1429554" cy="45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rgbClr val="ff0000"/>
                </a:solidFill>
                <a:latin typeface="NanumGothic"/>
                <a:ea typeface="NanumGothic"/>
              </a:rPr>
              <a:t>유바</a:t>
            </a:r>
            <a:endParaRPr lang="ko-KR" altLang="en-US" sz="24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0" autoUpdateAnimBg="1"/>
      <p:bldP spid="29" grpId="1" animBg="0" autoUpdateAnimBg="1"/>
      <p:bldP spid="31" grpId="2" animBg="0" autoUpdateAnimBg="1"/>
      <p:bldP spid="33" grpId="3" animBg="0" autoUpdateAnimBg="1"/>
      <p:bldP spid="34" grpId="4" animBg="0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0" name="Object 2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후쿠오카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명란젓</a:t>
            </a:r>
            <a:endParaRPr lang="ko-KR" altLang="en-US" sz="42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明太子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4400" y="2329253"/>
            <a:ext cx="3490175" cy="335280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V="1">
            <a:off x="4887562" y="2973188"/>
            <a:ext cx="6866558" cy="13733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V="1">
            <a:off x="4887562" y="3946937"/>
            <a:ext cx="6866558" cy="1373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 flipH="1">
            <a:off x="23946" y="5575507"/>
            <a:ext cx="1812736" cy="1386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22206" y="2358766"/>
            <a:ext cx="5985841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후쿠오카 대표 특산품</a:t>
            </a:r>
            <a:endParaRPr lang="ko-KR" altLang="en-US" sz="31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2719" y="3256242"/>
            <a:ext cx="7027220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명란젓 계란말이 </a:t>
            </a:r>
            <a:r>
              <a:rPr lang="en-US" altLang="ko-KR" sz="3000" b="1">
                <a:latin typeface="NanumGothic"/>
                <a:ea typeface="NanumGothic"/>
              </a:rPr>
              <a:t>or </a:t>
            </a:r>
            <a:r>
              <a:rPr lang="ko-KR" altLang="en-US" sz="3000" b="1">
                <a:latin typeface="NanumGothic"/>
                <a:ea typeface="NanumGothic"/>
              </a:rPr>
              <a:t>명란젓 덮밥 즐겨먹음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752" y="4133949"/>
            <a:ext cx="6370751" cy="54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매콤 짭짤 고소한 맛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6973" y="4660354"/>
            <a:ext cx="3967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000" b="1">
                <a:solidFill>
                  <a:srgbClr val="ff0000"/>
                </a:solidFill>
                <a:latin typeface="NanumGothic"/>
                <a:ea typeface="NanumGothic"/>
              </a:rPr>
              <a:t>but</a:t>
            </a:r>
            <a:r>
              <a:rPr lang="en-US" altLang="ko-KR" sz="2000" b="1">
                <a:latin typeface="NanumGothic"/>
                <a:ea typeface="NanumGothic"/>
              </a:rPr>
              <a:t>, </a:t>
            </a:r>
            <a:r>
              <a:rPr lang="ko-KR" altLang="en-US" sz="2000" b="1">
                <a:latin typeface="NanumGothic"/>
                <a:ea typeface="NanumGothic"/>
              </a:rPr>
              <a:t>사람마다 호불호 갈림</a:t>
            </a:r>
            <a:endParaRPr lang="ko-KR" altLang="en-US" sz="2000" b="1">
              <a:latin typeface="NanumGothic"/>
              <a:ea typeface="NanumGothic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V="1">
            <a:off x="4963381" y="5141251"/>
            <a:ext cx="6866558" cy="1373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03738" y="5372248"/>
            <a:ext cx="5985840" cy="969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특산품 판매점 </a:t>
            </a:r>
            <a:r>
              <a:rPr lang="en-US" altLang="ko-KR" sz="2900" b="1">
                <a:latin typeface="NanumGothic"/>
                <a:ea typeface="NanumGothic"/>
              </a:rPr>
              <a:t>or </a:t>
            </a:r>
            <a:r>
              <a:rPr lang="ko-KR" altLang="en-US" sz="2900" b="1">
                <a:latin typeface="NanumGothic"/>
                <a:ea typeface="NanumGothic"/>
              </a:rPr>
              <a:t>후쿠오카 공항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다양한 명란젓 패키지 판매</a:t>
            </a:r>
            <a:endParaRPr lang="ko-KR" altLang="en-US" sz="2900" b="1"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5" grpId="1" animBg="0" autoUpdateAnimBg="1"/>
      <p:bldP spid="16" grpId="2" animBg="0" autoUpdateAnimBg="1"/>
      <p:bldP spid="17" grpId="3" animBg="0" autoUpdateAnimBg="1"/>
      <p:bldP spid="19" grpId="4" animBg="0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1266</ep:Words>
  <ep:PresentationFormat>와이드스크린</ep:PresentationFormat>
  <ep:Paragraphs>400</ep:Paragraphs>
  <ep:Slides>14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2023-09-22T16:12:46.000</dcterms:created>
  <dc:creator>신은영</dc:creator>
  <cp:lastModifiedBy>Administrator</cp:lastModifiedBy>
  <dcterms:modified xsi:type="dcterms:W3CDTF">2024-05-31T13:27:03.663</dcterms:modified>
  <cp:revision>46</cp:revision>
  <dc:title>PowerPoint 프레젠테이션</dc:title>
</cp:coreProperties>
</file>