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5B556-A86F-4219-8FFD-2D6FEE988AD2}" v="220" dt="2024-05-31T13:17:06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78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서진 현" userId="cb772e6492520940" providerId="LiveId" clId="{1005B556-A86F-4219-8FFD-2D6FEE988AD2}"/>
    <pc:docChg chg="modSld">
      <pc:chgData name="서진 현" userId="cb772e6492520940" providerId="LiveId" clId="{1005B556-A86F-4219-8FFD-2D6FEE988AD2}" dt="2024-05-31T13:17:06.358" v="229"/>
      <pc:docMkLst>
        <pc:docMk/>
      </pc:docMkLst>
      <pc:sldChg chg="modSp mod modAnim">
        <pc:chgData name="서진 현" userId="cb772e6492520940" providerId="LiveId" clId="{1005B556-A86F-4219-8FFD-2D6FEE988AD2}" dt="2024-05-31T13:14:03.207" v="169"/>
        <pc:sldMkLst>
          <pc:docMk/>
          <pc:sldMk cId="0" sldId="257"/>
        </pc:sldMkLst>
        <pc:picChg chg="mod">
          <ac:chgData name="서진 현" userId="cb772e6492520940" providerId="LiveId" clId="{1005B556-A86F-4219-8FFD-2D6FEE988AD2}" dt="2024-05-31T13:13:49.099" v="162" actId="1076"/>
          <ac:picMkLst>
            <pc:docMk/>
            <pc:sldMk cId="0" sldId="257"/>
            <ac:picMk id="15" creationId="{00000000-0000-0000-0000-000000000000}"/>
          </ac:picMkLst>
        </pc:picChg>
        <pc:picChg chg="mod">
          <ac:chgData name="서진 현" userId="cb772e6492520940" providerId="LiveId" clId="{1005B556-A86F-4219-8FFD-2D6FEE988AD2}" dt="2024-05-31T13:13:55.299" v="165" actId="1076"/>
          <ac:picMkLst>
            <pc:docMk/>
            <pc:sldMk cId="0" sldId="257"/>
            <ac:picMk id="22" creationId="{00000000-0000-0000-0000-000000000000}"/>
          </ac:picMkLst>
        </pc:picChg>
      </pc:sldChg>
      <pc:sldChg chg="modAnim">
        <pc:chgData name="서진 현" userId="cb772e6492520940" providerId="LiveId" clId="{1005B556-A86F-4219-8FFD-2D6FEE988AD2}" dt="2024-05-31T13:07:31.201" v="3"/>
        <pc:sldMkLst>
          <pc:docMk/>
          <pc:sldMk cId="0" sldId="258"/>
        </pc:sldMkLst>
      </pc:sldChg>
      <pc:sldChg chg="modAnim">
        <pc:chgData name="서진 현" userId="cb772e6492520940" providerId="LiveId" clId="{1005B556-A86F-4219-8FFD-2D6FEE988AD2}" dt="2024-05-31T13:07:35.486" v="7"/>
        <pc:sldMkLst>
          <pc:docMk/>
          <pc:sldMk cId="0" sldId="259"/>
        </pc:sldMkLst>
      </pc:sldChg>
      <pc:sldChg chg="modAnim">
        <pc:chgData name="서진 현" userId="cb772e6492520940" providerId="LiveId" clId="{1005B556-A86F-4219-8FFD-2D6FEE988AD2}" dt="2024-05-31T13:08:15.036" v="41"/>
        <pc:sldMkLst>
          <pc:docMk/>
          <pc:sldMk cId="0" sldId="260"/>
        </pc:sldMkLst>
      </pc:sldChg>
      <pc:sldChg chg="modSp mod modAnim">
        <pc:chgData name="서진 현" userId="cb772e6492520940" providerId="LiveId" clId="{1005B556-A86F-4219-8FFD-2D6FEE988AD2}" dt="2024-05-31T13:08:32.514" v="51"/>
        <pc:sldMkLst>
          <pc:docMk/>
          <pc:sldMk cId="0" sldId="261"/>
        </pc:sldMkLst>
        <pc:picChg chg="mod">
          <ac:chgData name="서진 현" userId="cb772e6492520940" providerId="LiveId" clId="{1005B556-A86F-4219-8FFD-2D6FEE988AD2}" dt="2024-05-31T13:08:23.587" v="43" actId="1076"/>
          <ac:picMkLst>
            <pc:docMk/>
            <pc:sldMk cId="0" sldId="261"/>
            <ac:picMk id="14" creationId="{00000000-0000-0000-0000-000000000000}"/>
          </ac:picMkLst>
        </pc:picChg>
      </pc:sldChg>
      <pc:sldChg chg="modAnim">
        <pc:chgData name="서진 현" userId="cb772e6492520940" providerId="LiveId" clId="{1005B556-A86F-4219-8FFD-2D6FEE988AD2}" dt="2024-05-31T13:08:42.638" v="55"/>
        <pc:sldMkLst>
          <pc:docMk/>
          <pc:sldMk cId="0" sldId="262"/>
        </pc:sldMkLst>
      </pc:sldChg>
      <pc:sldChg chg="modAnim">
        <pc:chgData name="서진 현" userId="cb772e6492520940" providerId="LiveId" clId="{1005B556-A86F-4219-8FFD-2D6FEE988AD2}" dt="2024-05-31T13:08:47.593" v="59"/>
        <pc:sldMkLst>
          <pc:docMk/>
          <pc:sldMk cId="0" sldId="263"/>
        </pc:sldMkLst>
      </pc:sldChg>
      <pc:sldChg chg="modSp mod modAnim">
        <pc:chgData name="서진 현" userId="cb772e6492520940" providerId="LiveId" clId="{1005B556-A86F-4219-8FFD-2D6FEE988AD2}" dt="2024-05-31T13:08:54.346" v="64"/>
        <pc:sldMkLst>
          <pc:docMk/>
          <pc:sldMk cId="0" sldId="264"/>
        </pc:sldMkLst>
        <pc:picChg chg="mod">
          <ac:chgData name="서진 현" userId="cb772e6492520940" providerId="LiveId" clId="{1005B556-A86F-4219-8FFD-2D6FEE988AD2}" dt="2024-05-31T13:08:50.828" v="60" actId="1076"/>
          <ac:picMkLst>
            <pc:docMk/>
            <pc:sldMk cId="0" sldId="264"/>
            <ac:picMk id="10" creationId="{00000000-0000-0000-0000-000000000000}"/>
          </ac:picMkLst>
        </pc:picChg>
      </pc:sldChg>
      <pc:sldChg chg="modAnim">
        <pc:chgData name="서진 현" userId="cb772e6492520940" providerId="LiveId" clId="{1005B556-A86F-4219-8FFD-2D6FEE988AD2}" dt="2024-05-31T13:09:03.326" v="68"/>
        <pc:sldMkLst>
          <pc:docMk/>
          <pc:sldMk cId="0" sldId="265"/>
        </pc:sldMkLst>
      </pc:sldChg>
      <pc:sldChg chg="modAnim">
        <pc:chgData name="서진 현" userId="cb772e6492520940" providerId="LiveId" clId="{1005B556-A86F-4219-8FFD-2D6FEE988AD2}" dt="2024-05-31T13:09:16.529" v="74"/>
        <pc:sldMkLst>
          <pc:docMk/>
          <pc:sldMk cId="0" sldId="266"/>
        </pc:sldMkLst>
      </pc:sldChg>
      <pc:sldChg chg="modAnim">
        <pc:chgData name="서진 현" userId="cb772e6492520940" providerId="LiveId" clId="{1005B556-A86F-4219-8FFD-2D6FEE988AD2}" dt="2024-05-31T13:09:23.224" v="78"/>
        <pc:sldMkLst>
          <pc:docMk/>
          <pc:sldMk cId="0" sldId="267"/>
        </pc:sldMkLst>
      </pc:sldChg>
      <pc:sldChg chg="modAnim">
        <pc:chgData name="서진 현" userId="cb772e6492520940" providerId="LiveId" clId="{1005B556-A86F-4219-8FFD-2D6FEE988AD2}" dt="2024-05-31T13:09:27.836" v="82"/>
        <pc:sldMkLst>
          <pc:docMk/>
          <pc:sldMk cId="0" sldId="268"/>
        </pc:sldMkLst>
      </pc:sldChg>
      <pc:sldChg chg="modAnim">
        <pc:chgData name="서진 현" userId="cb772e6492520940" providerId="LiveId" clId="{1005B556-A86F-4219-8FFD-2D6FEE988AD2}" dt="2024-05-31T13:09:32.624" v="86"/>
        <pc:sldMkLst>
          <pc:docMk/>
          <pc:sldMk cId="0" sldId="269"/>
        </pc:sldMkLst>
      </pc:sldChg>
      <pc:sldChg chg="modAnim">
        <pc:chgData name="서진 현" userId="cb772e6492520940" providerId="LiveId" clId="{1005B556-A86F-4219-8FFD-2D6FEE988AD2}" dt="2024-05-31T13:09:39.532" v="90"/>
        <pc:sldMkLst>
          <pc:docMk/>
          <pc:sldMk cId="0" sldId="270"/>
        </pc:sldMkLst>
      </pc:sldChg>
      <pc:sldChg chg="modSp mod modAnim">
        <pc:chgData name="서진 현" userId="cb772e6492520940" providerId="LiveId" clId="{1005B556-A86F-4219-8FFD-2D6FEE988AD2}" dt="2024-05-31T13:09:46.189" v="95"/>
        <pc:sldMkLst>
          <pc:docMk/>
          <pc:sldMk cId="0" sldId="271"/>
        </pc:sldMkLst>
        <pc:picChg chg="mod">
          <ac:chgData name="서진 현" userId="cb772e6492520940" providerId="LiveId" clId="{1005B556-A86F-4219-8FFD-2D6FEE988AD2}" dt="2024-05-31T13:09:42.640" v="91" actId="1076"/>
          <ac:picMkLst>
            <pc:docMk/>
            <pc:sldMk cId="0" sldId="271"/>
            <ac:picMk id="8" creationId="{00000000-0000-0000-0000-000000000000}"/>
          </ac:picMkLst>
        </pc:picChg>
      </pc:sldChg>
      <pc:sldChg chg="modAnim">
        <pc:chgData name="서진 현" userId="cb772e6492520940" providerId="LiveId" clId="{1005B556-A86F-4219-8FFD-2D6FEE988AD2}" dt="2024-05-31T13:14:38.854" v="171"/>
        <pc:sldMkLst>
          <pc:docMk/>
          <pc:sldMk cId="0" sldId="272"/>
        </pc:sldMkLst>
      </pc:sldChg>
      <pc:sldChg chg="modAnim">
        <pc:chgData name="서진 현" userId="cb772e6492520940" providerId="LiveId" clId="{1005B556-A86F-4219-8FFD-2D6FEE988AD2}" dt="2024-05-31T13:14:44.667" v="173"/>
        <pc:sldMkLst>
          <pc:docMk/>
          <pc:sldMk cId="0" sldId="273"/>
        </pc:sldMkLst>
      </pc:sldChg>
      <pc:sldChg chg="modSp mod modAnim">
        <pc:chgData name="서진 현" userId="cb772e6492520940" providerId="LiveId" clId="{1005B556-A86F-4219-8FFD-2D6FEE988AD2}" dt="2024-05-31T13:14:52.900" v="178"/>
        <pc:sldMkLst>
          <pc:docMk/>
          <pc:sldMk cId="0" sldId="274"/>
        </pc:sldMkLst>
        <pc:picChg chg="mod">
          <ac:chgData name="서진 현" userId="cb772e6492520940" providerId="LiveId" clId="{1005B556-A86F-4219-8FFD-2D6FEE988AD2}" dt="2024-05-31T13:14:49.251" v="174" actId="1076"/>
          <ac:picMkLst>
            <pc:docMk/>
            <pc:sldMk cId="0" sldId="274"/>
            <ac:picMk id="10" creationId="{00000000-0000-0000-0000-000000000000}"/>
          </ac:picMkLst>
        </pc:picChg>
      </pc:sldChg>
      <pc:sldChg chg="modAnim">
        <pc:chgData name="서진 현" userId="cb772e6492520940" providerId="LiveId" clId="{1005B556-A86F-4219-8FFD-2D6FEE988AD2}" dt="2024-05-31T13:14:58.653" v="180"/>
        <pc:sldMkLst>
          <pc:docMk/>
          <pc:sldMk cId="0" sldId="275"/>
        </pc:sldMkLst>
      </pc:sldChg>
      <pc:sldChg chg="modAnim">
        <pc:chgData name="서진 현" userId="cb772e6492520940" providerId="LiveId" clId="{1005B556-A86F-4219-8FFD-2D6FEE988AD2}" dt="2024-05-31T13:15:06.291" v="184"/>
        <pc:sldMkLst>
          <pc:docMk/>
          <pc:sldMk cId="0" sldId="276"/>
        </pc:sldMkLst>
      </pc:sldChg>
      <pc:sldChg chg="modAnim">
        <pc:chgData name="서진 현" userId="cb772e6492520940" providerId="LiveId" clId="{1005B556-A86F-4219-8FFD-2D6FEE988AD2}" dt="2024-05-31T13:15:11.765" v="186"/>
        <pc:sldMkLst>
          <pc:docMk/>
          <pc:sldMk cId="0" sldId="277"/>
        </pc:sldMkLst>
      </pc:sldChg>
      <pc:sldChg chg="modAnim">
        <pc:chgData name="서진 현" userId="cb772e6492520940" providerId="LiveId" clId="{1005B556-A86F-4219-8FFD-2D6FEE988AD2}" dt="2024-05-31T13:15:16.196" v="188"/>
        <pc:sldMkLst>
          <pc:docMk/>
          <pc:sldMk cId="0" sldId="278"/>
        </pc:sldMkLst>
      </pc:sldChg>
      <pc:sldChg chg="modAnim">
        <pc:chgData name="서진 현" userId="cb772e6492520940" providerId="LiveId" clId="{1005B556-A86F-4219-8FFD-2D6FEE988AD2}" dt="2024-05-31T13:15:22.419" v="190"/>
        <pc:sldMkLst>
          <pc:docMk/>
          <pc:sldMk cId="0" sldId="279"/>
        </pc:sldMkLst>
      </pc:sldChg>
      <pc:sldChg chg="modAnim">
        <pc:chgData name="서진 현" userId="cb772e6492520940" providerId="LiveId" clId="{1005B556-A86F-4219-8FFD-2D6FEE988AD2}" dt="2024-05-31T13:15:30.524" v="194"/>
        <pc:sldMkLst>
          <pc:docMk/>
          <pc:sldMk cId="0" sldId="280"/>
        </pc:sldMkLst>
      </pc:sldChg>
      <pc:sldChg chg="modAnim">
        <pc:chgData name="서진 현" userId="cb772e6492520940" providerId="LiveId" clId="{1005B556-A86F-4219-8FFD-2D6FEE988AD2}" dt="2024-05-31T13:15:35.126" v="196"/>
        <pc:sldMkLst>
          <pc:docMk/>
          <pc:sldMk cId="0" sldId="281"/>
        </pc:sldMkLst>
      </pc:sldChg>
      <pc:sldChg chg="modAnim">
        <pc:chgData name="서진 현" userId="cb772e6492520940" providerId="LiveId" clId="{1005B556-A86F-4219-8FFD-2D6FEE988AD2}" dt="2024-05-31T13:15:39.504" v="198"/>
        <pc:sldMkLst>
          <pc:docMk/>
          <pc:sldMk cId="0" sldId="282"/>
        </pc:sldMkLst>
      </pc:sldChg>
      <pc:sldChg chg="modSp mod modAnim">
        <pc:chgData name="서진 현" userId="cb772e6492520940" providerId="LiveId" clId="{1005B556-A86F-4219-8FFD-2D6FEE988AD2}" dt="2024-05-31T13:15:46.148" v="201"/>
        <pc:sldMkLst>
          <pc:docMk/>
          <pc:sldMk cId="0" sldId="283"/>
        </pc:sldMkLst>
        <pc:picChg chg="mod">
          <ac:chgData name="서진 현" userId="cb772e6492520940" providerId="LiveId" clId="{1005B556-A86F-4219-8FFD-2D6FEE988AD2}" dt="2024-05-31T13:15:42.457" v="199" actId="1076"/>
          <ac:picMkLst>
            <pc:docMk/>
            <pc:sldMk cId="0" sldId="283"/>
            <ac:picMk id="10" creationId="{00000000-0000-0000-0000-000000000000}"/>
          </ac:picMkLst>
        </pc:picChg>
      </pc:sldChg>
      <pc:sldChg chg="modAnim">
        <pc:chgData name="서진 현" userId="cb772e6492520940" providerId="LiveId" clId="{1005B556-A86F-4219-8FFD-2D6FEE988AD2}" dt="2024-05-31T13:10:00.461" v="99"/>
        <pc:sldMkLst>
          <pc:docMk/>
          <pc:sldMk cId="0" sldId="284"/>
        </pc:sldMkLst>
      </pc:sldChg>
      <pc:sldChg chg="modAnim">
        <pc:chgData name="서진 현" userId="cb772e6492520940" providerId="LiveId" clId="{1005B556-A86F-4219-8FFD-2D6FEE988AD2}" dt="2024-05-31T13:10:05.473" v="103"/>
        <pc:sldMkLst>
          <pc:docMk/>
          <pc:sldMk cId="0" sldId="285"/>
        </pc:sldMkLst>
      </pc:sldChg>
      <pc:sldChg chg="modAnim">
        <pc:chgData name="서진 현" userId="cb772e6492520940" providerId="LiveId" clId="{1005B556-A86F-4219-8FFD-2D6FEE988AD2}" dt="2024-05-31T13:10:11.345" v="107"/>
        <pc:sldMkLst>
          <pc:docMk/>
          <pc:sldMk cId="0" sldId="286"/>
        </pc:sldMkLst>
      </pc:sldChg>
      <pc:sldChg chg="modAnim">
        <pc:chgData name="서진 현" userId="cb772e6492520940" providerId="LiveId" clId="{1005B556-A86F-4219-8FFD-2D6FEE988AD2}" dt="2024-05-31T13:15:55.455" v="203"/>
        <pc:sldMkLst>
          <pc:docMk/>
          <pc:sldMk cId="0" sldId="287"/>
        </pc:sldMkLst>
      </pc:sldChg>
      <pc:sldChg chg="modAnim">
        <pc:chgData name="서진 현" userId="cb772e6492520940" providerId="LiveId" clId="{1005B556-A86F-4219-8FFD-2D6FEE988AD2}" dt="2024-05-31T13:15:59.659" v="205"/>
        <pc:sldMkLst>
          <pc:docMk/>
          <pc:sldMk cId="0" sldId="288"/>
        </pc:sldMkLst>
      </pc:sldChg>
      <pc:sldChg chg="modAnim">
        <pc:chgData name="서진 현" userId="cb772e6492520940" providerId="LiveId" clId="{1005B556-A86F-4219-8FFD-2D6FEE988AD2}" dt="2024-05-31T13:10:17.948" v="111"/>
        <pc:sldMkLst>
          <pc:docMk/>
          <pc:sldMk cId="0" sldId="289"/>
        </pc:sldMkLst>
      </pc:sldChg>
      <pc:sldChg chg="modAnim">
        <pc:chgData name="서진 현" userId="cb772e6492520940" providerId="LiveId" clId="{1005B556-A86F-4219-8FFD-2D6FEE988AD2}" dt="2024-05-31T13:10:23.355" v="115"/>
        <pc:sldMkLst>
          <pc:docMk/>
          <pc:sldMk cId="0" sldId="290"/>
        </pc:sldMkLst>
      </pc:sldChg>
      <pc:sldChg chg="modAnim">
        <pc:chgData name="서진 현" userId="cb772e6492520940" providerId="LiveId" clId="{1005B556-A86F-4219-8FFD-2D6FEE988AD2}" dt="2024-05-31T13:10:28.498" v="119"/>
        <pc:sldMkLst>
          <pc:docMk/>
          <pc:sldMk cId="0" sldId="291"/>
        </pc:sldMkLst>
      </pc:sldChg>
      <pc:sldChg chg="modSp mod modAnim">
        <pc:chgData name="서진 현" userId="cb772e6492520940" providerId="LiveId" clId="{1005B556-A86F-4219-8FFD-2D6FEE988AD2}" dt="2024-05-31T13:10:34.432" v="124"/>
        <pc:sldMkLst>
          <pc:docMk/>
          <pc:sldMk cId="0" sldId="292"/>
        </pc:sldMkLst>
        <pc:picChg chg="mod">
          <ac:chgData name="서진 현" userId="cb772e6492520940" providerId="LiveId" clId="{1005B556-A86F-4219-8FFD-2D6FEE988AD2}" dt="2024-05-31T13:10:31.858" v="120" actId="1076"/>
          <ac:picMkLst>
            <pc:docMk/>
            <pc:sldMk cId="0" sldId="292"/>
            <ac:picMk id="10" creationId="{00000000-0000-0000-0000-000000000000}"/>
          </ac:picMkLst>
        </pc:picChg>
      </pc:sldChg>
      <pc:sldChg chg="modAnim">
        <pc:chgData name="서진 현" userId="cb772e6492520940" providerId="LiveId" clId="{1005B556-A86F-4219-8FFD-2D6FEE988AD2}" dt="2024-05-31T13:10:40.916" v="128"/>
        <pc:sldMkLst>
          <pc:docMk/>
          <pc:sldMk cId="0" sldId="293"/>
        </pc:sldMkLst>
      </pc:sldChg>
      <pc:sldChg chg="modAnim">
        <pc:chgData name="서진 현" userId="cb772e6492520940" providerId="LiveId" clId="{1005B556-A86F-4219-8FFD-2D6FEE988AD2}" dt="2024-05-31T13:10:46.523" v="132"/>
        <pc:sldMkLst>
          <pc:docMk/>
          <pc:sldMk cId="0" sldId="294"/>
        </pc:sldMkLst>
      </pc:sldChg>
      <pc:sldChg chg="modAnim">
        <pc:chgData name="서진 현" userId="cb772e6492520940" providerId="LiveId" clId="{1005B556-A86F-4219-8FFD-2D6FEE988AD2}" dt="2024-05-31T13:16:21.149" v="209"/>
        <pc:sldMkLst>
          <pc:docMk/>
          <pc:sldMk cId="0" sldId="295"/>
        </pc:sldMkLst>
      </pc:sldChg>
      <pc:sldChg chg="modAnim">
        <pc:chgData name="서진 현" userId="cb772e6492520940" providerId="LiveId" clId="{1005B556-A86F-4219-8FFD-2D6FEE988AD2}" dt="2024-05-31T13:16:25.423" v="211"/>
        <pc:sldMkLst>
          <pc:docMk/>
          <pc:sldMk cId="0" sldId="296"/>
        </pc:sldMkLst>
      </pc:sldChg>
      <pc:sldChg chg="modAnim">
        <pc:chgData name="서진 현" userId="cb772e6492520940" providerId="LiveId" clId="{1005B556-A86F-4219-8FFD-2D6FEE988AD2}" dt="2024-05-31T13:16:30.745" v="213"/>
        <pc:sldMkLst>
          <pc:docMk/>
          <pc:sldMk cId="0" sldId="297"/>
        </pc:sldMkLst>
      </pc:sldChg>
      <pc:sldChg chg="modAnim">
        <pc:chgData name="서진 현" userId="cb772e6492520940" providerId="LiveId" clId="{1005B556-A86F-4219-8FFD-2D6FEE988AD2}" dt="2024-05-31T13:16:36.381" v="215"/>
        <pc:sldMkLst>
          <pc:docMk/>
          <pc:sldMk cId="0" sldId="298"/>
        </pc:sldMkLst>
      </pc:sldChg>
      <pc:sldChg chg="modAnim">
        <pc:chgData name="서진 현" userId="cb772e6492520940" providerId="LiveId" clId="{1005B556-A86F-4219-8FFD-2D6FEE988AD2}" dt="2024-05-31T13:16:42.537" v="219"/>
        <pc:sldMkLst>
          <pc:docMk/>
          <pc:sldMk cId="0" sldId="299"/>
        </pc:sldMkLst>
      </pc:sldChg>
      <pc:sldChg chg="modAnim">
        <pc:chgData name="서진 현" userId="cb772e6492520940" providerId="LiveId" clId="{1005B556-A86F-4219-8FFD-2D6FEE988AD2}" dt="2024-05-31T13:16:48.217" v="221"/>
        <pc:sldMkLst>
          <pc:docMk/>
          <pc:sldMk cId="0" sldId="300"/>
        </pc:sldMkLst>
      </pc:sldChg>
      <pc:sldChg chg="modAnim">
        <pc:chgData name="서진 현" userId="cb772e6492520940" providerId="LiveId" clId="{1005B556-A86F-4219-8FFD-2D6FEE988AD2}" dt="2024-05-31T13:16:53.039" v="223"/>
        <pc:sldMkLst>
          <pc:docMk/>
          <pc:sldMk cId="0" sldId="301"/>
        </pc:sldMkLst>
      </pc:sldChg>
      <pc:sldChg chg="modAnim">
        <pc:chgData name="서진 현" userId="cb772e6492520940" providerId="LiveId" clId="{1005B556-A86F-4219-8FFD-2D6FEE988AD2}" dt="2024-05-31T13:10:55.718" v="136"/>
        <pc:sldMkLst>
          <pc:docMk/>
          <pc:sldMk cId="0" sldId="302"/>
        </pc:sldMkLst>
      </pc:sldChg>
      <pc:sldChg chg="modSp mod modAnim">
        <pc:chgData name="서진 현" userId="cb772e6492520940" providerId="LiveId" clId="{1005B556-A86F-4219-8FFD-2D6FEE988AD2}" dt="2024-05-31T13:11:02.338" v="141"/>
        <pc:sldMkLst>
          <pc:docMk/>
          <pc:sldMk cId="0" sldId="303"/>
        </pc:sldMkLst>
        <pc:picChg chg="mod">
          <ac:chgData name="서진 현" userId="cb772e6492520940" providerId="LiveId" clId="{1005B556-A86F-4219-8FFD-2D6FEE988AD2}" dt="2024-05-31T13:10:57.555" v="137" actId="1076"/>
          <ac:picMkLst>
            <pc:docMk/>
            <pc:sldMk cId="0" sldId="303"/>
            <ac:picMk id="6" creationId="{00000000-0000-0000-0000-000000000000}"/>
          </ac:picMkLst>
        </pc:picChg>
      </pc:sldChg>
      <pc:sldChg chg="modAnim">
        <pc:chgData name="서진 현" userId="cb772e6492520940" providerId="LiveId" clId="{1005B556-A86F-4219-8FFD-2D6FEE988AD2}" dt="2024-05-31T13:17:06.358" v="229"/>
        <pc:sldMkLst>
          <pc:docMk/>
          <pc:sldMk cId="0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5.png"/><Relationship Id="rId7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11.png"/><Relationship Id="rId9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5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11.png"/><Relationship Id="rId9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5.pn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88.png"/><Relationship Id="rId10" Type="http://schemas.openxmlformats.org/officeDocument/2006/relationships/image" Target="../media/image100.png"/><Relationship Id="rId4" Type="http://schemas.openxmlformats.org/officeDocument/2006/relationships/image" Target="../media/image11.png"/><Relationship Id="rId9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5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1.png"/><Relationship Id="rId9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25.png"/><Relationship Id="rId7" Type="http://schemas.openxmlformats.org/officeDocument/2006/relationships/image" Target="../media/image1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1.png"/><Relationship Id="rId9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25.png"/><Relationship Id="rId7" Type="http://schemas.openxmlformats.org/officeDocument/2006/relationships/image" Target="../media/image1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0.png"/><Relationship Id="rId10" Type="http://schemas.openxmlformats.org/officeDocument/2006/relationships/image" Target="../media/image121.png"/><Relationship Id="rId4" Type="http://schemas.openxmlformats.org/officeDocument/2006/relationships/image" Target="../media/image11.png"/><Relationship Id="rId9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25.png"/><Relationship Id="rId7" Type="http://schemas.openxmlformats.org/officeDocument/2006/relationships/image" Target="../media/image1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10.png"/><Relationship Id="rId10" Type="http://schemas.openxmlformats.org/officeDocument/2006/relationships/image" Target="../media/image126.png"/><Relationship Id="rId4" Type="http://schemas.openxmlformats.org/officeDocument/2006/relationships/image" Target="../media/image11.png"/><Relationship Id="rId9" Type="http://schemas.openxmlformats.org/officeDocument/2006/relationships/image" Target="../media/image1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5.png"/><Relationship Id="rId7" Type="http://schemas.openxmlformats.org/officeDocument/2006/relationships/image" Target="../media/image1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10.png"/><Relationship Id="rId10" Type="http://schemas.openxmlformats.org/officeDocument/2006/relationships/image" Target="../media/image132.png"/><Relationship Id="rId4" Type="http://schemas.openxmlformats.org/officeDocument/2006/relationships/image" Target="../media/image11.png"/><Relationship Id="rId9" Type="http://schemas.openxmlformats.org/officeDocument/2006/relationships/image" Target="../media/image1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5.png"/><Relationship Id="rId7" Type="http://schemas.openxmlformats.org/officeDocument/2006/relationships/image" Target="../media/image1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37.png"/><Relationship Id="rId5" Type="http://schemas.openxmlformats.org/officeDocument/2006/relationships/image" Target="../media/image110.png"/><Relationship Id="rId10" Type="http://schemas.openxmlformats.org/officeDocument/2006/relationships/image" Target="../media/image136.png"/><Relationship Id="rId4" Type="http://schemas.openxmlformats.org/officeDocument/2006/relationships/image" Target="../media/image11.png"/><Relationship Id="rId9" Type="http://schemas.openxmlformats.org/officeDocument/2006/relationships/image" Target="../media/image1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5.png"/><Relationship Id="rId7" Type="http://schemas.openxmlformats.org/officeDocument/2006/relationships/image" Target="../media/image1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41.png"/><Relationship Id="rId5" Type="http://schemas.openxmlformats.org/officeDocument/2006/relationships/image" Target="../media/image110.png"/><Relationship Id="rId10" Type="http://schemas.openxmlformats.org/officeDocument/2006/relationships/image" Target="../media/image140.png"/><Relationship Id="rId4" Type="http://schemas.openxmlformats.org/officeDocument/2006/relationships/image" Target="../media/image11.png"/><Relationship Id="rId9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5.png"/><Relationship Id="rId7" Type="http://schemas.openxmlformats.org/officeDocument/2006/relationships/image" Target="../media/image1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45.png"/><Relationship Id="rId5" Type="http://schemas.openxmlformats.org/officeDocument/2006/relationships/image" Target="../media/image110.png"/><Relationship Id="rId10" Type="http://schemas.openxmlformats.org/officeDocument/2006/relationships/image" Target="../media/image144.png"/><Relationship Id="rId4" Type="http://schemas.openxmlformats.org/officeDocument/2006/relationships/image" Target="../media/image11.png"/><Relationship Id="rId9" Type="http://schemas.openxmlformats.org/officeDocument/2006/relationships/image" Target="../media/image1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5.png"/><Relationship Id="rId7" Type="http://schemas.openxmlformats.org/officeDocument/2006/relationships/image" Target="../media/image1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49.png"/><Relationship Id="rId5" Type="http://schemas.openxmlformats.org/officeDocument/2006/relationships/image" Target="../media/image110.png"/><Relationship Id="rId10" Type="http://schemas.openxmlformats.org/officeDocument/2006/relationships/image" Target="../media/image148.png"/><Relationship Id="rId4" Type="http://schemas.openxmlformats.org/officeDocument/2006/relationships/image" Target="../media/image11.png"/><Relationship Id="rId9" Type="http://schemas.openxmlformats.org/officeDocument/2006/relationships/image" Target="../media/image1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5.png"/><Relationship Id="rId7" Type="http://schemas.openxmlformats.org/officeDocument/2006/relationships/image" Target="../media/image1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53.png"/><Relationship Id="rId5" Type="http://schemas.openxmlformats.org/officeDocument/2006/relationships/image" Target="../media/image110.png"/><Relationship Id="rId10" Type="http://schemas.openxmlformats.org/officeDocument/2006/relationships/image" Target="../media/image152.png"/><Relationship Id="rId4" Type="http://schemas.openxmlformats.org/officeDocument/2006/relationships/image" Target="../media/image11.png"/><Relationship Id="rId9" Type="http://schemas.openxmlformats.org/officeDocument/2006/relationships/image" Target="../media/image1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5.png"/><Relationship Id="rId7" Type="http://schemas.openxmlformats.org/officeDocument/2006/relationships/image" Target="../media/image1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57.png"/><Relationship Id="rId5" Type="http://schemas.openxmlformats.org/officeDocument/2006/relationships/image" Target="../media/image110.png"/><Relationship Id="rId10" Type="http://schemas.openxmlformats.org/officeDocument/2006/relationships/image" Target="../media/image156.png"/><Relationship Id="rId4" Type="http://schemas.openxmlformats.org/officeDocument/2006/relationships/image" Target="../media/image11.png"/><Relationship Id="rId9" Type="http://schemas.openxmlformats.org/officeDocument/2006/relationships/image" Target="../media/image1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5.png"/><Relationship Id="rId7" Type="http://schemas.openxmlformats.org/officeDocument/2006/relationships/image" Target="../media/image1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61.png"/><Relationship Id="rId5" Type="http://schemas.openxmlformats.org/officeDocument/2006/relationships/image" Target="../media/image110.png"/><Relationship Id="rId10" Type="http://schemas.openxmlformats.org/officeDocument/2006/relationships/image" Target="../media/image160.png"/><Relationship Id="rId4" Type="http://schemas.openxmlformats.org/officeDocument/2006/relationships/image" Target="../media/image11.png"/><Relationship Id="rId9" Type="http://schemas.openxmlformats.org/officeDocument/2006/relationships/image" Target="../media/image15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5.png"/><Relationship Id="rId7" Type="http://schemas.openxmlformats.org/officeDocument/2006/relationships/image" Target="../media/image1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65.png"/><Relationship Id="rId5" Type="http://schemas.openxmlformats.org/officeDocument/2006/relationships/image" Target="../media/image110.png"/><Relationship Id="rId10" Type="http://schemas.openxmlformats.org/officeDocument/2006/relationships/image" Target="../media/image164.png"/><Relationship Id="rId4" Type="http://schemas.openxmlformats.org/officeDocument/2006/relationships/image" Target="../media/image11.png"/><Relationship Id="rId9" Type="http://schemas.openxmlformats.org/officeDocument/2006/relationships/image" Target="../media/image1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5.png"/><Relationship Id="rId7" Type="http://schemas.openxmlformats.org/officeDocument/2006/relationships/image" Target="../media/image1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69.png"/><Relationship Id="rId5" Type="http://schemas.openxmlformats.org/officeDocument/2006/relationships/image" Target="../media/image110.png"/><Relationship Id="rId10" Type="http://schemas.openxmlformats.org/officeDocument/2006/relationships/image" Target="../media/image168.png"/><Relationship Id="rId4" Type="http://schemas.openxmlformats.org/officeDocument/2006/relationships/image" Target="../media/image11.png"/><Relationship Id="rId9" Type="http://schemas.openxmlformats.org/officeDocument/2006/relationships/image" Target="../media/image1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5.png"/><Relationship Id="rId7" Type="http://schemas.openxmlformats.org/officeDocument/2006/relationships/image" Target="../media/image1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73.png"/><Relationship Id="rId5" Type="http://schemas.openxmlformats.org/officeDocument/2006/relationships/image" Target="../media/image110.png"/><Relationship Id="rId10" Type="http://schemas.openxmlformats.org/officeDocument/2006/relationships/image" Target="../media/image172.png"/><Relationship Id="rId4" Type="http://schemas.openxmlformats.org/officeDocument/2006/relationships/image" Target="../media/image11.png"/><Relationship Id="rId9" Type="http://schemas.openxmlformats.org/officeDocument/2006/relationships/image" Target="../media/image1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25.png"/><Relationship Id="rId7" Type="http://schemas.openxmlformats.org/officeDocument/2006/relationships/image" Target="../media/image1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77.png"/><Relationship Id="rId5" Type="http://schemas.openxmlformats.org/officeDocument/2006/relationships/image" Target="../media/image110.png"/><Relationship Id="rId10" Type="http://schemas.openxmlformats.org/officeDocument/2006/relationships/image" Target="../media/image176.png"/><Relationship Id="rId4" Type="http://schemas.openxmlformats.org/officeDocument/2006/relationships/image" Target="../media/image11.png"/><Relationship Id="rId9" Type="http://schemas.openxmlformats.org/officeDocument/2006/relationships/image" Target="../media/image1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25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0" Type="http://schemas.openxmlformats.org/officeDocument/2006/relationships/image" Target="../media/image183.png"/><Relationship Id="rId4" Type="http://schemas.openxmlformats.org/officeDocument/2006/relationships/image" Target="../media/image11.png"/><Relationship Id="rId9" Type="http://schemas.openxmlformats.org/officeDocument/2006/relationships/image" Target="../media/image1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25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78.png"/><Relationship Id="rId10" Type="http://schemas.openxmlformats.org/officeDocument/2006/relationships/image" Target="../media/image190.png"/><Relationship Id="rId4" Type="http://schemas.openxmlformats.org/officeDocument/2006/relationships/image" Target="../media/image11.png"/><Relationship Id="rId9" Type="http://schemas.openxmlformats.org/officeDocument/2006/relationships/image" Target="../media/image1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25.png"/><Relationship Id="rId7" Type="http://schemas.openxmlformats.org/officeDocument/2006/relationships/image" Target="../media/image1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11.png"/><Relationship Id="rId9" Type="http://schemas.openxmlformats.org/officeDocument/2006/relationships/image" Target="../media/image19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25.png"/><Relationship Id="rId7" Type="http://schemas.openxmlformats.org/officeDocument/2006/relationships/image" Target="../media/image20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11" Type="http://schemas.openxmlformats.org/officeDocument/2006/relationships/image" Target="../media/image206.png"/><Relationship Id="rId5" Type="http://schemas.openxmlformats.org/officeDocument/2006/relationships/image" Target="../media/image200.png"/><Relationship Id="rId10" Type="http://schemas.openxmlformats.org/officeDocument/2006/relationships/image" Target="../media/image205.png"/><Relationship Id="rId4" Type="http://schemas.openxmlformats.org/officeDocument/2006/relationships/image" Target="../media/image11.png"/><Relationship Id="rId9" Type="http://schemas.openxmlformats.org/officeDocument/2006/relationships/image" Target="../media/image20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5.png"/><Relationship Id="rId7" Type="http://schemas.openxmlformats.org/officeDocument/2006/relationships/image" Target="../media/image1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11" Type="http://schemas.openxmlformats.org/officeDocument/2006/relationships/image" Target="../media/image211.png"/><Relationship Id="rId5" Type="http://schemas.openxmlformats.org/officeDocument/2006/relationships/image" Target="../media/image200.png"/><Relationship Id="rId10" Type="http://schemas.openxmlformats.org/officeDocument/2006/relationships/image" Target="../media/image210.png"/><Relationship Id="rId4" Type="http://schemas.openxmlformats.org/officeDocument/2006/relationships/image" Target="../media/image11.png"/><Relationship Id="rId9" Type="http://schemas.openxmlformats.org/officeDocument/2006/relationships/image" Target="../media/image20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5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11" Type="http://schemas.openxmlformats.org/officeDocument/2006/relationships/image" Target="../media/image217.png"/><Relationship Id="rId5" Type="http://schemas.openxmlformats.org/officeDocument/2006/relationships/image" Target="../media/image178.png"/><Relationship Id="rId10" Type="http://schemas.openxmlformats.org/officeDocument/2006/relationships/image" Target="../media/image216.png"/><Relationship Id="rId4" Type="http://schemas.openxmlformats.org/officeDocument/2006/relationships/image" Target="../media/image11.png"/><Relationship Id="rId9" Type="http://schemas.openxmlformats.org/officeDocument/2006/relationships/image" Target="../media/image2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3" Type="http://schemas.openxmlformats.org/officeDocument/2006/relationships/image" Target="../media/image25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178.png"/><Relationship Id="rId10" Type="http://schemas.openxmlformats.org/officeDocument/2006/relationships/image" Target="../media/image223.png"/><Relationship Id="rId4" Type="http://schemas.openxmlformats.org/officeDocument/2006/relationships/image" Target="../media/image11.png"/><Relationship Id="rId9" Type="http://schemas.openxmlformats.org/officeDocument/2006/relationships/image" Target="../media/image2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5.png"/><Relationship Id="rId7" Type="http://schemas.openxmlformats.org/officeDocument/2006/relationships/image" Target="../media/image2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5" Type="http://schemas.openxmlformats.org/officeDocument/2006/relationships/image" Target="../media/image178.png"/><Relationship Id="rId10" Type="http://schemas.openxmlformats.org/officeDocument/2006/relationships/image" Target="../media/image231.png"/><Relationship Id="rId4" Type="http://schemas.openxmlformats.org/officeDocument/2006/relationships/image" Target="../media/image11.png"/><Relationship Id="rId9" Type="http://schemas.openxmlformats.org/officeDocument/2006/relationships/image" Target="../media/image2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5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178.png"/><Relationship Id="rId10" Type="http://schemas.openxmlformats.org/officeDocument/2006/relationships/image" Target="../media/image237.png"/><Relationship Id="rId4" Type="http://schemas.openxmlformats.org/officeDocument/2006/relationships/image" Target="../media/image11.png"/><Relationship Id="rId9" Type="http://schemas.openxmlformats.org/officeDocument/2006/relationships/image" Target="../media/image2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3" Type="http://schemas.openxmlformats.org/officeDocument/2006/relationships/image" Target="../media/image25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0" Type="http://schemas.openxmlformats.org/officeDocument/2006/relationships/image" Target="../media/image245.png"/><Relationship Id="rId4" Type="http://schemas.openxmlformats.org/officeDocument/2006/relationships/image" Target="../media/image11.png"/><Relationship Id="rId9" Type="http://schemas.openxmlformats.org/officeDocument/2006/relationships/image" Target="../media/image2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5.pn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.png"/><Relationship Id="rId11" Type="http://schemas.openxmlformats.org/officeDocument/2006/relationships/image" Target="../media/image253.png"/><Relationship Id="rId5" Type="http://schemas.openxmlformats.org/officeDocument/2006/relationships/image" Target="../media/image240.png"/><Relationship Id="rId10" Type="http://schemas.openxmlformats.org/officeDocument/2006/relationships/image" Target="../media/image252.png"/><Relationship Id="rId4" Type="http://schemas.openxmlformats.org/officeDocument/2006/relationships/image" Target="../media/image11.png"/><Relationship Id="rId9" Type="http://schemas.openxmlformats.org/officeDocument/2006/relationships/image" Target="../media/image2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5.png"/><Relationship Id="rId7" Type="http://schemas.openxmlformats.org/officeDocument/2006/relationships/image" Target="../media/image2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5" Type="http://schemas.openxmlformats.org/officeDocument/2006/relationships/image" Target="../media/image255.png"/><Relationship Id="rId10" Type="http://schemas.openxmlformats.org/officeDocument/2006/relationships/image" Target="../media/image260.png"/><Relationship Id="rId4" Type="http://schemas.openxmlformats.org/officeDocument/2006/relationships/image" Target="../media/image11.png"/><Relationship Id="rId9" Type="http://schemas.openxmlformats.org/officeDocument/2006/relationships/image" Target="../media/image25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3" Type="http://schemas.openxmlformats.org/officeDocument/2006/relationships/image" Target="../media/image25.png"/><Relationship Id="rId7" Type="http://schemas.openxmlformats.org/officeDocument/2006/relationships/image" Target="../media/image2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2.png"/><Relationship Id="rId11" Type="http://schemas.openxmlformats.org/officeDocument/2006/relationships/image" Target="../media/image266.png"/><Relationship Id="rId5" Type="http://schemas.openxmlformats.org/officeDocument/2006/relationships/image" Target="../media/image255.png"/><Relationship Id="rId10" Type="http://schemas.openxmlformats.org/officeDocument/2006/relationships/image" Target="../media/image265.png"/><Relationship Id="rId4" Type="http://schemas.openxmlformats.org/officeDocument/2006/relationships/image" Target="../media/image11.png"/><Relationship Id="rId9" Type="http://schemas.openxmlformats.org/officeDocument/2006/relationships/image" Target="../media/image26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3" Type="http://schemas.openxmlformats.org/officeDocument/2006/relationships/image" Target="../media/image25.png"/><Relationship Id="rId7" Type="http://schemas.openxmlformats.org/officeDocument/2006/relationships/image" Target="../media/image2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5" Type="http://schemas.openxmlformats.org/officeDocument/2006/relationships/image" Target="../media/image240.png"/><Relationship Id="rId10" Type="http://schemas.openxmlformats.org/officeDocument/2006/relationships/image" Target="../media/image270.png"/><Relationship Id="rId4" Type="http://schemas.openxmlformats.org/officeDocument/2006/relationships/image" Target="../media/image11.png"/><Relationship Id="rId9" Type="http://schemas.openxmlformats.org/officeDocument/2006/relationships/image" Target="../media/image26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25.png"/><Relationship Id="rId7" Type="http://schemas.openxmlformats.org/officeDocument/2006/relationships/image" Target="../media/image2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.png"/><Relationship Id="rId11" Type="http://schemas.openxmlformats.org/officeDocument/2006/relationships/image" Target="../media/image275.png"/><Relationship Id="rId5" Type="http://schemas.openxmlformats.org/officeDocument/2006/relationships/image" Target="../media/image240.png"/><Relationship Id="rId10" Type="http://schemas.openxmlformats.org/officeDocument/2006/relationships/image" Target="../media/image274.png"/><Relationship Id="rId4" Type="http://schemas.openxmlformats.org/officeDocument/2006/relationships/image" Target="../media/image11.png"/><Relationship Id="rId9" Type="http://schemas.openxmlformats.org/officeDocument/2006/relationships/image" Target="../media/image27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5.png"/><Relationship Id="rId7" Type="http://schemas.openxmlformats.org/officeDocument/2006/relationships/image" Target="../media/image2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7.png"/><Relationship Id="rId11" Type="http://schemas.openxmlformats.org/officeDocument/2006/relationships/image" Target="../media/image281.png"/><Relationship Id="rId5" Type="http://schemas.openxmlformats.org/officeDocument/2006/relationships/image" Target="../media/image276.png"/><Relationship Id="rId10" Type="http://schemas.openxmlformats.org/officeDocument/2006/relationships/image" Target="../media/image280.png"/><Relationship Id="rId4" Type="http://schemas.openxmlformats.org/officeDocument/2006/relationships/image" Target="../media/image11.png"/><Relationship Id="rId9" Type="http://schemas.openxmlformats.org/officeDocument/2006/relationships/image" Target="../media/image27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25.png"/><Relationship Id="rId7" Type="http://schemas.openxmlformats.org/officeDocument/2006/relationships/image" Target="../media/image2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11" Type="http://schemas.openxmlformats.org/officeDocument/2006/relationships/image" Target="../media/image287.png"/><Relationship Id="rId5" Type="http://schemas.openxmlformats.org/officeDocument/2006/relationships/image" Target="../media/image282.png"/><Relationship Id="rId10" Type="http://schemas.openxmlformats.org/officeDocument/2006/relationships/image" Target="../media/image286.png"/><Relationship Id="rId4" Type="http://schemas.openxmlformats.org/officeDocument/2006/relationships/image" Target="../media/image11.png"/><Relationship Id="rId9" Type="http://schemas.openxmlformats.org/officeDocument/2006/relationships/image" Target="../media/image28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5.png"/><Relationship Id="rId7" Type="http://schemas.openxmlformats.org/officeDocument/2006/relationships/image" Target="../media/image2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8.png"/><Relationship Id="rId11" Type="http://schemas.openxmlformats.org/officeDocument/2006/relationships/image" Target="../media/image292.png"/><Relationship Id="rId5" Type="http://schemas.openxmlformats.org/officeDocument/2006/relationships/image" Target="../media/image282.png"/><Relationship Id="rId10" Type="http://schemas.openxmlformats.org/officeDocument/2006/relationships/image" Target="../media/image291.png"/><Relationship Id="rId4" Type="http://schemas.openxmlformats.org/officeDocument/2006/relationships/image" Target="../media/image11.png"/><Relationship Id="rId9" Type="http://schemas.openxmlformats.org/officeDocument/2006/relationships/image" Target="../media/image29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png"/><Relationship Id="rId3" Type="http://schemas.openxmlformats.org/officeDocument/2006/relationships/image" Target="../media/image25.png"/><Relationship Id="rId7" Type="http://schemas.openxmlformats.org/officeDocument/2006/relationships/image" Target="../media/image2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4" Type="http://schemas.openxmlformats.org/officeDocument/2006/relationships/image" Target="../media/image11.png"/><Relationship Id="rId9" Type="http://schemas.openxmlformats.org/officeDocument/2006/relationships/image" Target="../media/image29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5.png"/><Relationship Id="rId7" Type="http://schemas.openxmlformats.org/officeDocument/2006/relationships/image" Target="../media/image3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9.png"/><Relationship Id="rId5" Type="http://schemas.openxmlformats.org/officeDocument/2006/relationships/image" Target="../media/image298.png"/><Relationship Id="rId4" Type="http://schemas.openxmlformats.org/officeDocument/2006/relationships/image" Target="../media/image11.png"/><Relationship Id="rId9" Type="http://schemas.openxmlformats.org/officeDocument/2006/relationships/image" Target="../media/image30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3.png"/><Relationship Id="rId5" Type="http://schemas.openxmlformats.org/officeDocument/2006/relationships/image" Target="../media/image30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11.png"/><Relationship Id="rId9" Type="http://schemas.openxmlformats.org/officeDocument/2006/relationships/image" Target="../media/image4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25.png"/><Relationship Id="rId7" Type="http://schemas.openxmlformats.org/officeDocument/2006/relationships/image" Target="../media/image30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6.png"/><Relationship Id="rId5" Type="http://schemas.openxmlformats.org/officeDocument/2006/relationships/image" Target="../media/image305.png"/><Relationship Id="rId10" Type="http://schemas.openxmlformats.org/officeDocument/2006/relationships/image" Target="../media/image310.png"/><Relationship Id="rId4" Type="http://schemas.openxmlformats.org/officeDocument/2006/relationships/image" Target="../media/image4.png"/><Relationship Id="rId9" Type="http://schemas.openxmlformats.org/officeDocument/2006/relationships/image" Target="../media/image30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25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11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5.pn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11.png"/><Relationship Id="rId9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25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4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11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5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11.png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052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87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400" y="1625600"/>
            <a:ext cx="1689100" cy="1689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5976600" y="8216900"/>
            <a:ext cx="2946400" cy="533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300" y="8737600"/>
            <a:ext cx="9055100" cy="901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30300" y="3898900"/>
            <a:ext cx="18465800" cy="4089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5500" y="8509000"/>
            <a:ext cx="5219700" cy="171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7000" y="1727200"/>
            <a:ext cx="1701800" cy="812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800" y="381000"/>
            <a:ext cx="89281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560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381500" y="-393700"/>
            <a:ext cx="1333500" cy="7645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1536700"/>
            <a:ext cx="16256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0" y="533400"/>
            <a:ext cx="7200900" cy="204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600" y="2768600"/>
            <a:ext cx="7721600" cy="171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000" y="4406900"/>
            <a:ext cx="14401800" cy="171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00" y="5791200"/>
            <a:ext cx="52832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9500" y="7137400"/>
            <a:ext cx="78359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561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886200" y="114300"/>
            <a:ext cx="1333500" cy="6629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3900" y="4546600"/>
            <a:ext cx="5740400" cy="3733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3200" y="1536700"/>
            <a:ext cx="1638300" cy="81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00" y="533400"/>
            <a:ext cx="67564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9400" y="2768600"/>
            <a:ext cx="52451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500" y="4140200"/>
            <a:ext cx="11239500" cy="1651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600" y="5422900"/>
            <a:ext cx="9969500" cy="237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400" y="7315200"/>
            <a:ext cx="106299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941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886200" y="114300"/>
            <a:ext cx="1333500" cy="6629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0600" y="3848100"/>
            <a:ext cx="6172200" cy="4343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1536700"/>
            <a:ext cx="1625600" cy="81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533400"/>
            <a:ext cx="72263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8900" y="2755900"/>
            <a:ext cx="62484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4457700"/>
            <a:ext cx="9550400" cy="2476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200" y="6616700"/>
            <a:ext cx="90297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746500" y="254000"/>
            <a:ext cx="1333500" cy="63627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4600" y="4864100"/>
            <a:ext cx="6172200" cy="3683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1536700"/>
            <a:ext cx="16256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533400"/>
            <a:ext cx="65786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8900" y="2768600"/>
            <a:ext cx="54229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7300" y="4508500"/>
            <a:ext cx="8559800" cy="1651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0" y="5702300"/>
            <a:ext cx="8775700" cy="2374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600" y="7759700"/>
            <a:ext cx="6146800" cy="16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00" y="2743200"/>
            <a:ext cx="6172200" cy="4140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1536700"/>
            <a:ext cx="1625600" cy="81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33400"/>
            <a:ext cx="72136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7300" y="2768600"/>
            <a:ext cx="80772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0000" y="4826000"/>
            <a:ext cx="8826500" cy="327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4600" y="7175500"/>
            <a:ext cx="123444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1536700"/>
            <a:ext cx="16256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" y="533400"/>
            <a:ext cx="7353300" cy="204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500" y="2768600"/>
            <a:ext cx="6769100" cy="171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200" y="4775200"/>
            <a:ext cx="10388600" cy="247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0500" y="7264400"/>
            <a:ext cx="9398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687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1536700"/>
            <a:ext cx="16256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200" y="520700"/>
            <a:ext cx="7048500" cy="204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5100" y="2755900"/>
            <a:ext cx="8102600" cy="171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5100" y="4381500"/>
            <a:ext cx="8343900" cy="171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5900" y="5702300"/>
            <a:ext cx="46355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2200" y="7035800"/>
            <a:ext cx="129794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5130800"/>
            <a:ext cx="149352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6959600"/>
            <a:ext cx="149352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900" y="1536700"/>
            <a:ext cx="1638300" cy="81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33400"/>
            <a:ext cx="77089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2900" y="2768600"/>
            <a:ext cx="68453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7400" y="5029200"/>
            <a:ext cx="114173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2100" y="6845300"/>
            <a:ext cx="147447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56100" y="-35687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5143500"/>
            <a:ext cx="149352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7023100"/>
            <a:ext cx="149352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1536700"/>
            <a:ext cx="16256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33400"/>
            <a:ext cx="77089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2900" y="2768600"/>
            <a:ext cx="68453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00" y="5054600"/>
            <a:ext cx="104267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368800" y="6946900"/>
            <a:ext cx="22694900" cy="16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7084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5257800"/>
            <a:ext cx="149352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7251700"/>
            <a:ext cx="149352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1536700"/>
            <a:ext cx="16256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33400"/>
            <a:ext cx="77089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2780469"/>
            <a:ext cx="68453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6700" y="5156200"/>
            <a:ext cx="72390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7400" y="7150100"/>
            <a:ext cx="86614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052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498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976600" y="8216900"/>
            <a:ext cx="2946400" cy="533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2400" y="1536700"/>
            <a:ext cx="1727200" cy="812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5054600"/>
            <a:ext cx="2870200" cy="4102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100" y="5080000"/>
            <a:ext cx="3263900" cy="647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700" y="6692900"/>
            <a:ext cx="3454400" cy="1422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9100" y="5054600"/>
            <a:ext cx="2870200" cy="41021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2200" y="5029200"/>
            <a:ext cx="3263900" cy="685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9400" y="6756400"/>
            <a:ext cx="3200400" cy="1346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5054600"/>
            <a:ext cx="2870200" cy="4102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8300" y="5029200"/>
            <a:ext cx="3263900" cy="685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5436" y="6464300"/>
            <a:ext cx="2984500" cy="1879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1300" y="5054600"/>
            <a:ext cx="2870200" cy="4102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04400" y="5016500"/>
            <a:ext cx="3276600" cy="698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7400" y="5054600"/>
            <a:ext cx="2870200" cy="41021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890500" y="5016500"/>
            <a:ext cx="3276600" cy="711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576300" y="6756400"/>
            <a:ext cx="2959100" cy="13589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94100" y="2552700"/>
            <a:ext cx="9131300" cy="26924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68836" y="6438900"/>
            <a:ext cx="2959100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143500"/>
            <a:ext cx="149352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7429500"/>
            <a:ext cx="149352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300" y="1536700"/>
            <a:ext cx="16383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33400"/>
            <a:ext cx="77089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9400" y="2768600"/>
            <a:ext cx="68453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0600" y="5041900"/>
            <a:ext cx="107950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2300" y="7327900"/>
            <a:ext cx="90551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143500"/>
            <a:ext cx="149352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7264400"/>
            <a:ext cx="149352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900" y="1536700"/>
            <a:ext cx="1663700" cy="81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33400"/>
            <a:ext cx="77089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9400" y="2768600"/>
            <a:ext cx="68453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4400" y="5003800"/>
            <a:ext cx="66802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7500" y="7162800"/>
            <a:ext cx="98552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560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143500"/>
            <a:ext cx="149352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200" y="7073900"/>
            <a:ext cx="149352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300" y="1536700"/>
            <a:ext cx="1651000" cy="81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33400"/>
            <a:ext cx="77089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9400" y="2768600"/>
            <a:ext cx="68453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4300" y="5041900"/>
            <a:ext cx="151511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7400" y="6972300"/>
            <a:ext cx="96774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143500"/>
            <a:ext cx="149352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7010400"/>
            <a:ext cx="149352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300" y="1536700"/>
            <a:ext cx="16383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33400"/>
            <a:ext cx="77089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700" y="2768600"/>
            <a:ext cx="55245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2900" y="4978400"/>
            <a:ext cx="70612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3900" y="6908800"/>
            <a:ext cx="113792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143500"/>
            <a:ext cx="149352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6845300"/>
            <a:ext cx="149352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300" y="1536700"/>
            <a:ext cx="1638300" cy="81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33400"/>
            <a:ext cx="77089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700" y="2768600"/>
            <a:ext cx="55245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2100" y="5054600"/>
            <a:ext cx="122428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1800" y="6743700"/>
            <a:ext cx="93853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143500"/>
            <a:ext cx="149352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7099300"/>
            <a:ext cx="149352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300" y="1536700"/>
            <a:ext cx="16383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33400"/>
            <a:ext cx="77089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700" y="2768600"/>
            <a:ext cx="55245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5900" y="5041900"/>
            <a:ext cx="98933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3100" y="6985000"/>
            <a:ext cx="98552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143500"/>
            <a:ext cx="149352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7073900"/>
            <a:ext cx="149352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300" y="1536700"/>
            <a:ext cx="16383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33400"/>
            <a:ext cx="77089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700" y="2768600"/>
            <a:ext cx="55245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4000" y="5003800"/>
            <a:ext cx="123698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0200" y="6972300"/>
            <a:ext cx="75819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143500"/>
            <a:ext cx="149352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6997700"/>
            <a:ext cx="149352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1536700"/>
            <a:ext cx="1663700" cy="812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33400"/>
            <a:ext cx="77089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3700" y="2768600"/>
            <a:ext cx="55245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8900" y="5041900"/>
            <a:ext cx="75057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5300" y="6896100"/>
            <a:ext cx="93472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10100" y="-609600"/>
            <a:ext cx="1333500" cy="8089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5143500"/>
            <a:ext cx="149352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700" y="7023100"/>
            <a:ext cx="149352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300" y="1536700"/>
            <a:ext cx="16383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533400"/>
            <a:ext cx="77089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2755900"/>
            <a:ext cx="55245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000" y="5054600"/>
            <a:ext cx="16408400" cy="1689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2700" y="6921500"/>
            <a:ext cx="13576300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687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993900" y="2006600"/>
            <a:ext cx="1333500" cy="284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3300" y="2413000"/>
            <a:ext cx="3149600" cy="463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300" y="1536700"/>
            <a:ext cx="16383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00" y="533400"/>
            <a:ext cx="97028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9400" y="2628900"/>
            <a:ext cx="2578100" cy="1866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00" y="4508500"/>
            <a:ext cx="66675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000" y="5689600"/>
            <a:ext cx="8712200" cy="1714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500" y="6934200"/>
            <a:ext cx="125603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052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976600" y="8216900"/>
            <a:ext cx="2946400" cy="533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698500"/>
            <a:ext cx="6019800" cy="304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8300" y="4025900"/>
            <a:ext cx="6172200" cy="41021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5100" y="1536700"/>
            <a:ext cx="1689100" cy="825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2500" y="4330700"/>
            <a:ext cx="6426200" cy="378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941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993900" y="2006600"/>
            <a:ext cx="1333500" cy="284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4900" y="2628900"/>
            <a:ext cx="4356100" cy="5029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4000" y="1536700"/>
            <a:ext cx="16002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" y="533400"/>
            <a:ext cx="96901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2100" y="2628900"/>
            <a:ext cx="2565400" cy="18542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98600" y="4343400"/>
            <a:ext cx="12966700" cy="1689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5575300"/>
            <a:ext cx="10617200" cy="2476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" y="7442200"/>
            <a:ext cx="124206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941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441700" y="622300"/>
            <a:ext cx="1333500" cy="5613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1536700"/>
            <a:ext cx="16129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00" y="533400"/>
            <a:ext cx="9690100" cy="204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4200" y="2628900"/>
            <a:ext cx="4889500" cy="1879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3300" y="4533900"/>
            <a:ext cx="13335000" cy="171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9100" y="5727700"/>
            <a:ext cx="96774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8500" y="7010400"/>
            <a:ext cx="139446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178300" y="-114300"/>
            <a:ext cx="1333500" cy="7099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0" y="1536700"/>
            <a:ext cx="16002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100" y="457200"/>
            <a:ext cx="9563100" cy="204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2628900"/>
            <a:ext cx="6286500" cy="1854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0" y="4673600"/>
            <a:ext cx="10401300" cy="171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43300" y="6019800"/>
            <a:ext cx="107442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800" y="7340600"/>
            <a:ext cx="141859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941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178300" y="-114300"/>
            <a:ext cx="1333500" cy="7099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0" y="1536700"/>
            <a:ext cx="16002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00" y="533400"/>
            <a:ext cx="9690100" cy="204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900" y="2628900"/>
            <a:ext cx="6870700" cy="1879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7100" y="4508500"/>
            <a:ext cx="13512800" cy="171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9200" y="5854700"/>
            <a:ext cx="77978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87700" y="7226300"/>
            <a:ext cx="113411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941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993900" y="2006600"/>
            <a:ext cx="1333500" cy="284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3300" y="3429000"/>
            <a:ext cx="3289300" cy="5575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4000" y="1536700"/>
            <a:ext cx="16002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317500"/>
            <a:ext cx="96647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9400" y="2628900"/>
            <a:ext cx="2616200" cy="1879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900" y="4572000"/>
            <a:ext cx="116205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2700" y="5981700"/>
            <a:ext cx="7162800" cy="1714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2700" y="7416800"/>
            <a:ext cx="5842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941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993900" y="2006600"/>
            <a:ext cx="1333500" cy="284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3600" y="2374900"/>
            <a:ext cx="5067300" cy="5689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4000" y="1536700"/>
            <a:ext cx="16002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00" y="533400"/>
            <a:ext cx="96774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9400" y="2628900"/>
            <a:ext cx="2590800" cy="1879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000" y="4673600"/>
            <a:ext cx="10287000" cy="2476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6692900"/>
            <a:ext cx="9220200" cy="2476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36300" y="7772400"/>
            <a:ext cx="1155700" cy="172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42700" y="8216900"/>
            <a:ext cx="3302000" cy="113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993900" y="2006600"/>
            <a:ext cx="1333500" cy="284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0" y="1536700"/>
            <a:ext cx="16002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00" y="533400"/>
            <a:ext cx="9690100" cy="204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2100" y="2628900"/>
            <a:ext cx="2540000" cy="1879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2900" y="4165600"/>
            <a:ext cx="11684000" cy="171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52800" y="5791200"/>
            <a:ext cx="111633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9700" y="7416800"/>
            <a:ext cx="99822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993900" y="2006600"/>
            <a:ext cx="1333500" cy="284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6800" y="3644900"/>
            <a:ext cx="6172200" cy="4025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300" y="1536700"/>
            <a:ext cx="16129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0" y="533400"/>
            <a:ext cx="97282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3051" y="2578100"/>
            <a:ext cx="2540000" cy="1879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300" y="4559300"/>
            <a:ext cx="56388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800" y="5956300"/>
            <a:ext cx="9652000" cy="2476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000" y="8013700"/>
            <a:ext cx="119634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6195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97200" y="1003300"/>
            <a:ext cx="1333500" cy="4851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7900" y="2743200"/>
            <a:ext cx="4114800" cy="6172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4000" y="1536700"/>
            <a:ext cx="16002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200" y="533400"/>
            <a:ext cx="96774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600" y="2768600"/>
            <a:ext cx="44196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00" y="4546600"/>
            <a:ext cx="58166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800" y="5727700"/>
            <a:ext cx="10096500" cy="2476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5700" y="7734300"/>
            <a:ext cx="7747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941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97200" y="1003300"/>
            <a:ext cx="1333500" cy="4851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6900" y="2616200"/>
            <a:ext cx="4330700" cy="6172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4000" y="1536700"/>
            <a:ext cx="16002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00" y="533400"/>
            <a:ext cx="96901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2768600"/>
            <a:ext cx="38735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000" y="4610100"/>
            <a:ext cx="72009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000" y="6007100"/>
            <a:ext cx="11188700" cy="1714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000" y="7391400"/>
            <a:ext cx="111252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052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5976600" y="8216900"/>
            <a:ext cx="2946400" cy="533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100" y="1549400"/>
            <a:ext cx="1689100" cy="812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4400" y="7416800"/>
            <a:ext cx="3124200" cy="82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7988300"/>
            <a:ext cx="3073400" cy="965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6591300"/>
            <a:ext cx="571500" cy="673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77700" y="6591300"/>
            <a:ext cx="508000" cy="6731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600" y="3073400"/>
            <a:ext cx="5930900" cy="5410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9900" y="7416800"/>
            <a:ext cx="3124200" cy="825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6900" y="7988300"/>
            <a:ext cx="3073400" cy="965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000" y="609600"/>
            <a:ext cx="5880100" cy="3048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0100" y="3949700"/>
            <a:ext cx="101092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941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086100" y="914400"/>
            <a:ext cx="1333500" cy="5041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0" y="1536700"/>
            <a:ext cx="16002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533400"/>
            <a:ext cx="6985000" cy="204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2700" y="2768600"/>
            <a:ext cx="5511800" cy="171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500" y="4711700"/>
            <a:ext cx="12204700" cy="171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4800" y="6159500"/>
            <a:ext cx="96774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4400" y="7645400"/>
            <a:ext cx="135255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086100" y="914400"/>
            <a:ext cx="1333500" cy="5041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1536700"/>
            <a:ext cx="1612900" cy="812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533400"/>
            <a:ext cx="6985000" cy="204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000" y="2768600"/>
            <a:ext cx="5511800" cy="171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4102100"/>
            <a:ext cx="14643100" cy="247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300" y="6197600"/>
            <a:ext cx="158623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100" y="7823200"/>
            <a:ext cx="148209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941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97200" y="1003300"/>
            <a:ext cx="1333500" cy="4851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0" y="1536700"/>
            <a:ext cx="1600200" cy="812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533400"/>
            <a:ext cx="6985000" cy="204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1300" y="2768600"/>
            <a:ext cx="4737100" cy="171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600" y="4775200"/>
            <a:ext cx="14363700" cy="247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9900" y="6997700"/>
            <a:ext cx="142875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941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997200" y="1003300"/>
            <a:ext cx="1333500" cy="4851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0" y="1536700"/>
            <a:ext cx="16002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533400"/>
            <a:ext cx="6985000" cy="204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1300" y="2768600"/>
            <a:ext cx="4737100" cy="171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3100" y="4483100"/>
            <a:ext cx="8915400" cy="171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9700" y="5956300"/>
            <a:ext cx="125222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7500" y="7391400"/>
            <a:ext cx="144526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687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844800" y="1155700"/>
            <a:ext cx="1333500" cy="4559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0" y="1536700"/>
            <a:ext cx="1600200" cy="812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533400"/>
            <a:ext cx="6985000" cy="204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2768600"/>
            <a:ext cx="3924300" cy="171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500" y="4356100"/>
            <a:ext cx="14643100" cy="247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6100" y="6819900"/>
            <a:ext cx="142240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600" y="7734300"/>
            <a:ext cx="120777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603500" y="1397000"/>
            <a:ext cx="1333500" cy="4076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0" y="1536700"/>
            <a:ext cx="16002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533400"/>
            <a:ext cx="6985000" cy="204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1500" y="2768600"/>
            <a:ext cx="3390900" cy="171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4508500"/>
            <a:ext cx="14020800" cy="247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6300" y="6578600"/>
            <a:ext cx="110109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0700" y="8026400"/>
            <a:ext cx="117729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603500" y="1397000"/>
            <a:ext cx="1333500" cy="4076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0" y="1536700"/>
            <a:ext cx="16002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533400"/>
            <a:ext cx="6985000" cy="2044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1300" y="2768600"/>
            <a:ext cx="3924300" cy="171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2300" y="4165600"/>
            <a:ext cx="13944600" cy="2476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6337300"/>
            <a:ext cx="133350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0700" y="7785100"/>
            <a:ext cx="117729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7465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4318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435600" y="-2159000"/>
            <a:ext cx="1333500" cy="10312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900" y="4165600"/>
            <a:ext cx="8978900" cy="5054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4000" y="1536700"/>
            <a:ext cx="1612900" cy="812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2336800"/>
            <a:ext cx="8534400" cy="1714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200" y="368300"/>
            <a:ext cx="51562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30700" y="-35941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445000" y="-1130300"/>
            <a:ext cx="1333500" cy="8255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152900"/>
            <a:ext cx="9461500" cy="5321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4000" y="1536700"/>
            <a:ext cx="1600200" cy="825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200" y="533400"/>
            <a:ext cx="5156200" cy="2044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200" y="2336800"/>
            <a:ext cx="72136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0" y="1536700"/>
            <a:ext cx="1600200" cy="825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800" y="482600"/>
            <a:ext cx="5575300" cy="193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00" y="2743200"/>
            <a:ext cx="16154400" cy="687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22800" y="-35433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6350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2743200"/>
            <a:ext cx="13868400" cy="11049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4292600"/>
            <a:ext cx="13868400" cy="1104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5969000"/>
            <a:ext cx="138684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7607300"/>
            <a:ext cx="13868400" cy="1104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5976600" y="8216900"/>
            <a:ext cx="2946400" cy="533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1549400"/>
            <a:ext cx="1727200" cy="825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2200" y="622300"/>
            <a:ext cx="5880100" cy="304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2500" y="2794000"/>
            <a:ext cx="4927600" cy="1231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4400" y="4343400"/>
            <a:ext cx="8788400" cy="1231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0900" y="6019800"/>
            <a:ext cx="7620000" cy="1231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6300" y="7658100"/>
            <a:ext cx="6578600" cy="123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052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5976600" y="8216900"/>
            <a:ext cx="2946400" cy="533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81300" y="-1968500"/>
            <a:ext cx="9550400" cy="14351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4191000" y="5029200"/>
            <a:ext cx="9575800" cy="368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600" y="3721100"/>
            <a:ext cx="1206500" cy="1206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5500" y="4025900"/>
            <a:ext cx="762000" cy="584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09600" y="4533900"/>
            <a:ext cx="15481300" cy="3530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22500" y="1435100"/>
            <a:ext cx="1638300" cy="825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4163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6350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5976600" y="8216900"/>
            <a:ext cx="2946400" cy="533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100" y="1549400"/>
            <a:ext cx="16891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5016500"/>
            <a:ext cx="1714500" cy="685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6769100"/>
            <a:ext cx="1714500" cy="685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8521700"/>
            <a:ext cx="1714500" cy="685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7100" y="4457700"/>
            <a:ext cx="647700" cy="495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3300" y="6172200"/>
            <a:ext cx="520700" cy="546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9000" y="7962900"/>
            <a:ext cx="723900" cy="4953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4300" y="4813300"/>
            <a:ext cx="4140200" cy="41402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0300" y="4813300"/>
            <a:ext cx="4381500" cy="4381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00" y="596900"/>
            <a:ext cx="8902700" cy="2044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900" y="2349500"/>
            <a:ext cx="15608300" cy="3035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26100" y="8229600"/>
            <a:ext cx="1219200" cy="1117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96900" y="8255000"/>
            <a:ext cx="2171700" cy="111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052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857500" y="939800"/>
            <a:ext cx="1270000" cy="4889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5976600" y="8216900"/>
            <a:ext cx="2946400" cy="533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1549400"/>
            <a:ext cx="1701800" cy="812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100" y="647700"/>
            <a:ext cx="6604000" cy="2044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400" y="2717800"/>
            <a:ext cx="3924300" cy="171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000" y="4254500"/>
            <a:ext cx="86868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800" y="5753100"/>
            <a:ext cx="157099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687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5976600" y="8216900"/>
            <a:ext cx="2946400" cy="533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100" y="1536700"/>
            <a:ext cx="1689100" cy="8255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0100" y="8242300"/>
            <a:ext cx="647700" cy="558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949700" y="0"/>
            <a:ext cx="1130300" cy="67818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22100" y="2578100"/>
            <a:ext cx="3797300" cy="6718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56600" y="2933700"/>
            <a:ext cx="774700" cy="67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900" y="4508500"/>
            <a:ext cx="825500" cy="6731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3900" y="6096000"/>
            <a:ext cx="812800" cy="6604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3900" y="7607300"/>
            <a:ext cx="812800" cy="673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400" y="533400"/>
            <a:ext cx="6731000" cy="2044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7300" y="2654300"/>
            <a:ext cx="4991100" cy="17145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9800" y="4203700"/>
            <a:ext cx="1023620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8800" y="-3530600"/>
            <a:ext cx="9537700" cy="1747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96900"/>
            <a:ext cx="16192500" cy="1511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1549400"/>
            <a:ext cx="1206500" cy="1206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987800" y="-228600"/>
            <a:ext cx="1333500" cy="73279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1800" y="4940300"/>
            <a:ext cx="6172200" cy="3606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5100" y="1536700"/>
            <a:ext cx="1689100" cy="825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" y="533400"/>
            <a:ext cx="7226300" cy="2044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400" y="2783199"/>
            <a:ext cx="5257800" cy="1714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700" y="4483100"/>
            <a:ext cx="9461500" cy="17145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" y="5715000"/>
            <a:ext cx="10502900" cy="2476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000" y="7708900"/>
            <a:ext cx="49022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사용자 지정</PresentationFormat>
  <Paragraphs>0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서진 현</cp:lastModifiedBy>
  <cp:revision>1</cp:revision>
  <dcterms:created xsi:type="dcterms:W3CDTF">2006-08-16T00:00:00Z</dcterms:created>
  <dcterms:modified xsi:type="dcterms:W3CDTF">2024-05-31T13:17:08Z</dcterms:modified>
</cp:coreProperties>
</file>