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4"/>
  </p:sldMasterIdLst>
  <p:sldIdLst>
    <p:sldId id="302" r:id="rId5"/>
    <p:sldId id="303" r:id="rId6"/>
    <p:sldId id="304" r:id="rId7"/>
    <p:sldId id="307" r:id="rId8"/>
  </p:sldIdLst>
  <p:sldSz cx="18288000" cy="10287000"/>
  <p:notesSz cx="6858000" cy="9144000"/>
  <p:embeddedFontLst>
    <p:embeddedFont>
      <p:font typeface="맑은 고딕" panose="020B0503020000020004" pitchFamily="50" charset="-127"/>
      <p:regular r:id="rId9"/>
      <p:bold r:id="rId10"/>
    </p:embeddedFont>
    <p:embeddedFont>
      <p:font typeface="에스코어 드림 6 Bold" panose="020B0703030302020204" pitchFamily="34" charset="-127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7" autoAdjust="0"/>
  </p:normalViewPr>
  <p:slideViewPr>
    <p:cSldViewPr>
      <p:cViewPr varScale="1">
        <p:scale>
          <a:sx n="74" d="100"/>
          <a:sy n="74" d="100"/>
        </p:scale>
        <p:origin x="5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DB439-8CA5-D05D-5BC2-5E5F0A50D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6CD4E6-B427-4517-1127-A4051233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3995F-B78F-A628-94C8-8A2C719B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682DD4-8AE8-4E43-7B03-48FF169C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B1748-04FE-92D2-2235-DC50F29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7B6DD-FCBC-2A97-0470-E529DA7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B2E8765-D50B-6D44-CEE5-0B204158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13FAB6-80F1-4147-401E-49A4E8E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82A75-9D15-71FB-9719-CE5C64B9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4358E-0C19-B814-E8AC-B95A5FB1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BF28D3-FE1D-E127-0A98-88613A592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B8484C-46B7-49EF-1042-49091277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6BAFD9-A9B0-7370-0EA8-55B1F9A8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73E6DA-9535-029C-90EB-DD90F787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133DD7-632E-48C5-57F2-1856649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CD908-4599-9B44-AFF7-CFC0C890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B4820-F747-F48D-237F-8E9A8CC0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2632B3-D6BB-1CF7-0633-E7873994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FBCE8-73DE-870C-43E3-90BF8A0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20CAB-E9B4-7C47-568E-C8311D1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35070-3005-99F7-B081-6A4AAD99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0E58C7-6E65-1FB4-184A-4693E9E3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DCDC8-C3FC-CA29-8EBB-EBE6C5A2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47113-2B85-CE64-9657-DC42488E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95BD4-AD20-9D8A-6289-DBF3859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B0D51-DCDA-4E27-D06A-3B32D511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015D3-7E64-36D4-81C9-66DC3B5E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0DDFF6-D1C1-322E-66AC-B569DA0B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06A899-BB3F-7C9C-A7D2-B32F5BA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27832C-17C6-0EA9-744C-10AB337D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D322BC-A894-7CA4-FB8B-6706D98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5404C-EA22-655B-F68B-D3C671A0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4DE237-F015-A3A0-7F73-661C4E5E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114B70-EF30-0B6C-2FD3-2C264BE5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88FEED5-F26E-3F19-0920-57D4D2AA1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0D55E7-334C-0AC1-F005-614AA3AD9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F9D8618-F757-3DDA-06CF-02D9BA38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99F024-CC56-E899-6547-47F6F10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BFFB7F-8A62-75EA-DA1B-7F673736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795BE-0621-585E-7697-201CAAEA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390D73-EF1A-30E6-2104-027D4F0F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C6E35-784B-5470-59C2-C928E30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4584B-1045-5E13-C362-03240F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E146F-CB14-A789-E96A-1FFF5157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D25249-6A7D-3F01-DACC-0B2B82EF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1815AF-E54E-1D70-1592-E0BBE21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2E22C-ECB0-A754-9AE5-B56FFAC7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9793C0-5CD5-5EA2-3199-42A58B18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7D104C-4200-3577-DC81-ACCED4B4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334DB4-CA66-B5FE-0160-86E40E35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F5478-CE2F-9A73-770B-F88E3E85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EDB5E-C0D2-E385-2A3E-2B3EE53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EF41C-816E-93F5-FC04-5565E507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A9D219-716D-FC0A-3E41-C76923F9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D23D51-9261-C010-B9C3-2FCF1F5E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85B3B1-F02C-D3AE-A567-75B5BAFE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699F0F-21DB-6502-796A-A9070C2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4E2788-91EE-1514-66DE-DF685AB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50395A-B8C4-E46C-5234-A8F7E1A8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E8AFA8-D08F-625F-FA20-B5C441E5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1C038-0DC0-87C7-8185-83F40DBA6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224A-5B94-BCD6-9A0C-A1290969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5C48E7-DF1A-96BE-ABFB-C0231FD2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066800" y="420719"/>
            <a:ext cx="6970356" cy="243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4.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요요쓰리</a:t>
            </a:r>
            <a:endParaRPr lang="en-US" altLang="ko-KR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(</a:t>
            </a:r>
            <a:r>
              <a:rPr lang="ja-JP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ヨーヨー釣り</a:t>
            </a:r>
            <a:r>
              <a:rPr lang="en-US" altLang="ja-JP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)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7253" y="2019300"/>
            <a:ext cx="8291945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한국어로 번역하면</a:t>
            </a:r>
            <a:r>
              <a:rPr lang="en-US" altLang="ko-KR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요요 낚시이며</a:t>
            </a:r>
            <a:r>
              <a:rPr lang="en-US" altLang="ko-KR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물풍선의 고리를 낚싯대에 걸어 올리는 놀이이다</a:t>
            </a:r>
            <a:r>
              <a:rPr lang="en-US" altLang="ko-KR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40A2871-17B4-794A-A4BC-894CA606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20337"/>
          <a:stretch/>
        </p:blipFill>
        <p:spPr bwMode="auto">
          <a:xfrm>
            <a:off x="9144000" y="1"/>
            <a:ext cx="91542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62C92-AEA1-9246-9B68-6FCC5745A684}"/>
              </a:ext>
            </a:extLst>
          </p:cNvPr>
          <p:cNvSpPr txBox="1"/>
          <p:nvPr/>
        </p:nvSpPr>
        <p:spPr>
          <a:xfrm>
            <a:off x="547253" y="4533900"/>
            <a:ext cx="8291945" cy="4574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endParaRPr lang="en-US" altLang="ko-KR" sz="3000" b="0" i="0" dirty="0">
              <a:solidFill>
                <a:srgbClr val="222222"/>
              </a:solidFill>
              <a:effectLst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종이와 금속 장식으로 만들어진 낚싯바늘이 일반적이며</a:t>
            </a:r>
            <a:r>
              <a:rPr lang="en-US" altLang="ko-KR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종이로 만든 낚싯바늘은 물이 닿는 경우 잘 끊어지기 때문에 상당한 집중력을 요한다</a:t>
            </a:r>
            <a:r>
              <a:rPr lang="en-US" altLang="ko-KR" sz="3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914400" y="390259"/>
            <a:ext cx="6970356" cy="243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5.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하나비</a:t>
            </a: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(</a:t>
            </a:r>
            <a:r>
              <a:rPr lang="ja-JP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花火</a:t>
            </a:r>
            <a:r>
              <a:rPr lang="en-US" altLang="ja-JP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)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" y="3213544"/>
            <a:ext cx="8839200" cy="422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ko-KR" altLang="en-US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일본어로 불꽃이라는 뜻</a:t>
            </a:r>
            <a:r>
              <a:rPr lang="en-US" altLang="ko-KR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여름철에 일본 전국 각지에서 하는 불꽃놀이</a:t>
            </a:r>
            <a:r>
              <a:rPr lang="en-US" altLang="ko-KR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花火大会</a:t>
            </a:r>
            <a:r>
              <a:rPr lang="en-US" altLang="ko-KR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 </a:t>
            </a:r>
            <a:r>
              <a:rPr lang="ko-KR" altLang="en-US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축제를 그냥 하나비라고 줄여서 부르기도 한다</a:t>
            </a:r>
            <a:r>
              <a:rPr lang="en-US" altLang="ko-KR" sz="34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40A2871-17B4-794A-A4BC-894CA606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20345"/>
          <a:stretch/>
        </p:blipFill>
        <p:spPr bwMode="auto">
          <a:xfrm>
            <a:off x="9144000" y="1"/>
            <a:ext cx="91542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762000" y="-86869"/>
            <a:ext cx="5710781" cy="334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6.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샤테키</a:t>
            </a: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(</a:t>
            </a:r>
            <a:r>
              <a:rPr lang="ja-JP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射的</a:t>
            </a:r>
            <a:r>
              <a:rPr lang="en-US" altLang="ja-JP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)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43F41-8257-F3C3-BDA5-69340656C348}"/>
              </a:ext>
            </a:extLst>
          </p:cNvPr>
          <p:cNvSpPr txBox="1"/>
          <p:nvPr/>
        </p:nvSpPr>
        <p:spPr>
          <a:xfrm>
            <a:off x="4574" y="2316896"/>
            <a:ext cx="7386826" cy="747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latinLnBrk="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경품에 맞춰서 쓰러트리거나 진열대에서 떨어지면 성공인 게임이다</a:t>
            </a:r>
            <a:r>
              <a:rPr lang="en-US" altLang="ko-KR" sz="30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0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대부분은 진열대에서 완전히 떨어지면 성공으로 여기는데 가끔 쓰러트리기만 해도 되는 곳도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있으니 룰을 잘 확인하는 것이 좋다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D7EA75A-C586-DFA8-802E-922EA770D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r="7378"/>
          <a:stretch/>
        </p:blipFill>
        <p:spPr bwMode="auto">
          <a:xfrm>
            <a:off x="7515579" y="10"/>
            <a:ext cx="10772419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1257300" y="3651301"/>
            <a:ext cx="57332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600" b="0" i="0" dirty="0">
              <a:effectLst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06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144D93CD-37F3-61CE-CF70-3EA95E17B661}"/>
              </a:ext>
            </a:extLst>
          </p:cNvPr>
          <p:cNvSpPr txBox="1"/>
          <p:nvPr/>
        </p:nvSpPr>
        <p:spPr>
          <a:xfrm>
            <a:off x="7848600" y="4533900"/>
            <a:ext cx="57332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68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245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7C64BA3F41BAD4DB6B774ECD226CD6B" ma:contentTypeVersion="0" ma:contentTypeDescription="새 문서를 만듭니다." ma:contentTypeScope="" ma:versionID="5f74e1f74ff51738fe1c3491aee5e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bcbe8f1bf48eb7a752cd4db7ad37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72954A-AE0D-4819-B7C3-322DD30D5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10F8BD-09FC-460A-9495-6430DED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93EDBA-C82A-4286-BFE7-111E7E4805C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105</Words>
  <Application>Microsoft Office PowerPoint</Application>
  <PresentationFormat>사용자 지정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에스코어 드림 6 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페일 블루 매거진 스타일의 인테리어 디자이너 포트폴리오 프레젠테이션</dc:title>
  <dc:creator>yeonwook Chu</dc:creator>
  <cp:lastModifiedBy>추연욱</cp:lastModifiedBy>
  <cp:revision>134</cp:revision>
  <dcterms:created xsi:type="dcterms:W3CDTF">2006-08-16T00:00:00Z</dcterms:created>
  <dcterms:modified xsi:type="dcterms:W3CDTF">2024-05-31T12:46:04Z</dcterms:modified>
  <dc:identifier>DAGGoGb9epg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0x01010047C64BA3F41BAD4DB6B774ECD226CD6B</vt:lpwstr>
  </property>
</Properties>
</file>