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16.png"/><Relationship Id="rId21" Type="http://schemas.openxmlformats.org/officeDocument/2006/relationships/image" Target="../media/image116.png"/><Relationship Id="rId7" Type="http://schemas.openxmlformats.org/officeDocument/2006/relationships/image" Target="../media/image6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15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06.png"/><Relationship Id="rId5" Type="http://schemas.openxmlformats.org/officeDocument/2006/relationships/image" Target="../media/image60.png"/><Relationship Id="rId15" Type="http://schemas.openxmlformats.org/officeDocument/2006/relationships/image" Target="../media/image110.png"/><Relationship Id="rId10" Type="http://schemas.openxmlformats.org/officeDocument/2006/relationships/image" Target="../media/image65.png"/><Relationship Id="rId19" Type="http://schemas.openxmlformats.org/officeDocument/2006/relationships/image" Target="../media/image114.png"/><Relationship Id="rId4" Type="http://schemas.openxmlformats.org/officeDocument/2006/relationships/image" Target="../media/image8.png"/><Relationship Id="rId9" Type="http://schemas.openxmlformats.org/officeDocument/2006/relationships/image" Target="../media/image105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6.png"/><Relationship Id="rId21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5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16.png"/><Relationship Id="rId7" Type="http://schemas.openxmlformats.org/officeDocument/2006/relationships/image" Target="../media/image52.png"/><Relationship Id="rId12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1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15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8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16.png"/><Relationship Id="rId7" Type="http://schemas.openxmlformats.org/officeDocument/2006/relationships/image" Target="../media/image6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15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76.png"/><Relationship Id="rId5" Type="http://schemas.openxmlformats.org/officeDocument/2006/relationships/image" Target="../media/image6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8.png"/><Relationship Id="rId9" Type="http://schemas.openxmlformats.org/officeDocument/2006/relationships/image" Target="../media/image65.pn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16.png"/><Relationship Id="rId7" Type="http://schemas.openxmlformats.org/officeDocument/2006/relationships/image" Target="../media/image6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15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86.png"/><Relationship Id="rId5" Type="http://schemas.openxmlformats.org/officeDocument/2006/relationships/image" Target="../media/image6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8.png"/><Relationship Id="rId9" Type="http://schemas.openxmlformats.org/officeDocument/2006/relationships/image" Target="../media/image65.png"/><Relationship Id="rId14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16.png"/><Relationship Id="rId7" Type="http://schemas.openxmlformats.org/officeDocument/2006/relationships/image" Target="../media/image6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15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96.png"/><Relationship Id="rId5" Type="http://schemas.openxmlformats.org/officeDocument/2006/relationships/image" Target="../media/image6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.png"/><Relationship Id="rId9" Type="http://schemas.openxmlformats.org/officeDocument/2006/relationships/image" Target="../media/image65.png"/><Relationship Id="rId1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120000">
            <a:off x="14109700" y="6680200"/>
            <a:ext cx="2070100" cy="3340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465072000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74200" y="-3886200"/>
            <a:ext cx="37439600" cy="1809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0" y="647700"/>
            <a:ext cx="18719800" cy="905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7505700"/>
            <a:ext cx="2527300" cy="2527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000">
            <a:off x="11226800" y="7848600"/>
            <a:ext cx="1320800" cy="1854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40000">
            <a:off x="2705100" y="5041900"/>
            <a:ext cx="711200" cy="723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20000">
            <a:off x="15443200" y="6184900"/>
            <a:ext cx="2006600" cy="8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700" y="5803900"/>
            <a:ext cx="1270000" cy="1206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-2120900"/>
            <a:ext cx="2984500" cy="298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4300" y="3098800"/>
            <a:ext cx="406400" cy="406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0200" y="9410700"/>
            <a:ext cx="2311400" cy="2311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43400" y="2895600"/>
            <a:ext cx="406400" cy="406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7000" y="3035300"/>
            <a:ext cx="12661900" cy="4521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463800" y="6515100"/>
            <a:ext cx="20116800" cy="1206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187700"/>
            <a:ext cx="11976100" cy="1079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4356100"/>
            <a:ext cx="2946400" cy="1079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4394200"/>
            <a:ext cx="4699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356100"/>
            <a:ext cx="11976100" cy="1079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511800"/>
            <a:ext cx="2946400" cy="107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5549900"/>
            <a:ext cx="4699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511800"/>
            <a:ext cx="119761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80200"/>
            <a:ext cx="2946400" cy="107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6718300"/>
            <a:ext cx="469900" cy="76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3225800"/>
            <a:ext cx="469900" cy="762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680200"/>
            <a:ext cx="11976100" cy="1079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35900"/>
            <a:ext cx="2946400" cy="1079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7874000"/>
            <a:ext cx="4699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7937500"/>
            <a:ext cx="11976100" cy="1079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187700"/>
            <a:ext cx="2946400" cy="1079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8400" y="9232900"/>
            <a:ext cx="11976100" cy="876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9144000"/>
            <a:ext cx="2946400" cy="1079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689100" y="8826500"/>
            <a:ext cx="469900" cy="762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" y="-177800"/>
            <a:ext cx="15862300" cy="28575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800" y="3238500"/>
            <a:ext cx="3213100" cy="11049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5100" y="3390900"/>
            <a:ext cx="10274300" cy="876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8900" y="4406900"/>
            <a:ext cx="3644900" cy="11049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800" y="4368800"/>
            <a:ext cx="10033000" cy="16764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500" y="5549900"/>
            <a:ext cx="3746500" cy="11303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5537200"/>
            <a:ext cx="10033000" cy="1676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1800" y="6731000"/>
            <a:ext cx="3213100" cy="11049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7800" y="6692900"/>
            <a:ext cx="10147300" cy="16764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36700" y="7886700"/>
            <a:ext cx="3378200" cy="11049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57800" y="8051800"/>
            <a:ext cx="3644900" cy="12954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92700" y="9423400"/>
            <a:ext cx="2463800" cy="12954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01800" y="9182100"/>
            <a:ext cx="32131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0500" y="7975600"/>
            <a:ext cx="1816100" cy="273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080000"/>
            <a:ext cx="12687300" cy="139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6959600"/>
            <a:ext cx="12687300" cy="139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40000">
            <a:off x="952500" y="5626100"/>
            <a:ext cx="673100" cy="673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5700" y="3644900"/>
            <a:ext cx="2184400" cy="218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0500" y="7150100"/>
            <a:ext cx="406400" cy="406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0" y="1371600"/>
            <a:ext cx="14947900" cy="2857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7800" y="3949700"/>
            <a:ext cx="2374900" cy="1879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9500" y="3098800"/>
            <a:ext cx="2324100" cy="2882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9600" y="3949700"/>
            <a:ext cx="3467100" cy="1879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00" y="3111500"/>
            <a:ext cx="2514600" cy="287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7800" y="5626100"/>
            <a:ext cx="2667000" cy="1879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9500" y="4800600"/>
            <a:ext cx="2527300" cy="2857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69600" y="5626100"/>
            <a:ext cx="4089400" cy="1879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4000" y="4775200"/>
            <a:ext cx="2527300" cy="2882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7800" y="7505700"/>
            <a:ext cx="4889500" cy="1879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9500" y="6667500"/>
            <a:ext cx="2527300" cy="28956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69600" y="7505700"/>
            <a:ext cx="1765300" cy="18796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0" y="6680200"/>
            <a:ext cx="25273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-622300"/>
            <a:ext cx="13957300" cy="270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800" y="1333500"/>
            <a:ext cx="4978400" cy="7759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3263900"/>
            <a:ext cx="1193800" cy="1130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300" y="5613400"/>
            <a:ext cx="914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00" y="1003300"/>
            <a:ext cx="4978400" cy="928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100" y="3263900"/>
            <a:ext cx="1193800" cy="113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4500" y="1333500"/>
            <a:ext cx="4978400" cy="7442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100" y="5613400"/>
            <a:ext cx="914400" cy="86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08000" y="2286000"/>
            <a:ext cx="1333500" cy="133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27600" y="7264400"/>
            <a:ext cx="1333500" cy="13335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0400" y="1295400"/>
            <a:ext cx="3886200" cy="2755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31900" y="8851900"/>
            <a:ext cx="3213100" cy="355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9000" y="2476500"/>
            <a:ext cx="4165600" cy="6362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8100" y="1752600"/>
            <a:ext cx="6616700" cy="812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5900" y="5029200"/>
            <a:ext cx="4927600" cy="4889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200" y="4267200"/>
            <a:ext cx="6083300" cy="850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319000" y="2692400"/>
            <a:ext cx="4318000" cy="50800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77500" y="1714500"/>
            <a:ext cx="63246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51400" y="6096000"/>
            <a:ext cx="914400" cy="914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2433300" y="6096000"/>
            <a:ext cx="914400" cy="914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2311400"/>
            <a:ext cx="17437100" cy="7442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5300" y="-25400"/>
            <a:ext cx="147066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920000">
            <a:off x="16306800" y="3644900"/>
            <a:ext cx="952500" cy="134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00" y="3543300"/>
            <a:ext cx="1498600" cy="149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160000">
            <a:off x="88900" y="5562600"/>
            <a:ext cx="1282700" cy="546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51400" y="6096000"/>
            <a:ext cx="914400" cy="914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66800" y="7607300"/>
            <a:ext cx="304800" cy="30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2433300" y="6096000"/>
            <a:ext cx="914400" cy="914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0000">
            <a:off x="17056100" y="5613400"/>
            <a:ext cx="622300" cy="977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40000">
            <a:off x="16789400" y="7797800"/>
            <a:ext cx="304800" cy="3048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4100" y="3124200"/>
            <a:ext cx="6172200" cy="48260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9000" y="2019300"/>
            <a:ext cx="7848600" cy="8166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5300" y="-25400"/>
            <a:ext cx="147066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276600"/>
            <a:ext cx="11976100" cy="990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4356100"/>
            <a:ext cx="2946400" cy="1079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4394200"/>
            <a:ext cx="4699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4356100"/>
            <a:ext cx="11976100" cy="1079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511800"/>
            <a:ext cx="2946400" cy="107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5549900"/>
            <a:ext cx="4699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5511800"/>
            <a:ext cx="119761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80200"/>
            <a:ext cx="2946400" cy="107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6718300"/>
            <a:ext cx="469900" cy="76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3225800"/>
            <a:ext cx="469900" cy="762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6680200"/>
            <a:ext cx="11976100" cy="1079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35900"/>
            <a:ext cx="2946400" cy="1079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7874000"/>
            <a:ext cx="4699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7835900"/>
            <a:ext cx="11976100" cy="1079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187700"/>
            <a:ext cx="2946400" cy="1079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" y="-177800"/>
            <a:ext cx="15862300" cy="2857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200" y="3238500"/>
            <a:ext cx="3276600" cy="1104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5100" y="3403600"/>
            <a:ext cx="5054600" cy="8636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8900" y="4406900"/>
            <a:ext cx="3606800" cy="1104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5100" y="4533900"/>
            <a:ext cx="7378700" cy="8763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01800" y="5562600"/>
            <a:ext cx="3213100" cy="11049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5727700"/>
            <a:ext cx="8128000" cy="12954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79600" y="6731000"/>
            <a:ext cx="3048000" cy="11049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6883400"/>
            <a:ext cx="8128000" cy="1295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6700" y="7886700"/>
            <a:ext cx="3378200" cy="11049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45100" y="8013700"/>
            <a:ext cx="100965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187700"/>
            <a:ext cx="11976100" cy="1079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4356100"/>
            <a:ext cx="2946400" cy="1079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4394200"/>
            <a:ext cx="4699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356100"/>
            <a:ext cx="11976100" cy="1079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511800"/>
            <a:ext cx="2946400" cy="107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5549900"/>
            <a:ext cx="4699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511800"/>
            <a:ext cx="119761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80200"/>
            <a:ext cx="2946400" cy="107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6718300"/>
            <a:ext cx="469900" cy="76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3225800"/>
            <a:ext cx="469900" cy="762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680200"/>
            <a:ext cx="11976100" cy="1079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35900"/>
            <a:ext cx="2946400" cy="1079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7874000"/>
            <a:ext cx="4699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7835900"/>
            <a:ext cx="11976100" cy="1079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187700"/>
            <a:ext cx="2946400" cy="1079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800" y="-177800"/>
            <a:ext cx="15862300" cy="2857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300" y="3238500"/>
            <a:ext cx="3492500" cy="1104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3416300"/>
            <a:ext cx="5448300" cy="1295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6700" y="4406900"/>
            <a:ext cx="3378200" cy="1104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7800" y="4559300"/>
            <a:ext cx="3644900" cy="1295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600" y="5562600"/>
            <a:ext cx="3543300" cy="11049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800" y="5727700"/>
            <a:ext cx="8915400" cy="12954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36700" y="6731000"/>
            <a:ext cx="3378200" cy="11049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7800" y="6883400"/>
            <a:ext cx="10223500" cy="1295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17700" y="7950200"/>
            <a:ext cx="2997200" cy="1041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57800" y="7861300"/>
            <a:ext cx="101473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187700"/>
            <a:ext cx="11976100" cy="1079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4356100"/>
            <a:ext cx="2946400" cy="1079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4394200"/>
            <a:ext cx="4699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356100"/>
            <a:ext cx="11976100" cy="1079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511800"/>
            <a:ext cx="2946400" cy="107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5549900"/>
            <a:ext cx="4699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511800"/>
            <a:ext cx="119761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80200"/>
            <a:ext cx="2946400" cy="107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6718300"/>
            <a:ext cx="469900" cy="76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3225800"/>
            <a:ext cx="469900" cy="762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680200"/>
            <a:ext cx="11976100" cy="1079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35900"/>
            <a:ext cx="2946400" cy="1079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7874000"/>
            <a:ext cx="4699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7835900"/>
            <a:ext cx="11976100" cy="1079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187700"/>
            <a:ext cx="2946400" cy="1079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800" y="-177800"/>
            <a:ext cx="15862300" cy="2857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8900" y="3238500"/>
            <a:ext cx="3619500" cy="1104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3416300"/>
            <a:ext cx="9131300" cy="1295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1800" y="4406900"/>
            <a:ext cx="3213100" cy="1104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7800" y="4559300"/>
            <a:ext cx="6858000" cy="12954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36700" y="5562600"/>
            <a:ext cx="3378200" cy="11049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800" y="5727700"/>
            <a:ext cx="7175500" cy="12954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9400" y="6731000"/>
            <a:ext cx="3454400" cy="11049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45100" y="6858000"/>
            <a:ext cx="6934200" cy="8763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00" y="7886700"/>
            <a:ext cx="3213100" cy="11049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57800" y="8026400"/>
            <a:ext cx="65405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65072000" y="149357080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4200" y="-4940300"/>
            <a:ext cx="37439600" cy="20231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14300"/>
            <a:ext cx="18719800" cy="10109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3300" y="6337300"/>
            <a:ext cx="12700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8800" y="7835900"/>
            <a:ext cx="19304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187700"/>
            <a:ext cx="11976100" cy="1079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4356100"/>
            <a:ext cx="2946400" cy="1079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4394200"/>
            <a:ext cx="469900" cy="762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356100"/>
            <a:ext cx="11976100" cy="1079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5511800"/>
            <a:ext cx="2946400" cy="1079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5549900"/>
            <a:ext cx="469900" cy="762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5511800"/>
            <a:ext cx="119761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6680200"/>
            <a:ext cx="2946400" cy="1079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6718300"/>
            <a:ext cx="469900" cy="762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3225800"/>
            <a:ext cx="469900" cy="762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6680200"/>
            <a:ext cx="11976100" cy="1079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7835900"/>
            <a:ext cx="2946400" cy="1079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80000">
            <a:off x="1524000" y="7874000"/>
            <a:ext cx="469900" cy="762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7835900"/>
            <a:ext cx="11976100" cy="1079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187700"/>
            <a:ext cx="2946400" cy="1079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0" y="3340100"/>
            <a:ext cx="1270000" cy="1206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800" y="-177800"/>
            <a:ext cx="15862300" cy="2857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6700" y="3238500"/>
            <a:ext cx="3378200" cy="1104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3225800"/>
            <a:ext cx="11607800" cy="16764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6700" y="4406900"/>
            <a:ext cx="3378200" cy="1104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2400" y="4533900"/>
            <a:ext cx="6654800" cy="8763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00" y="5562600"/>
            <a:ext cx="3251200" cy="11049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800" y="5727700"/>
            <a:ext cx="4546600" cy="12954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1800" y="6731000"/>
            <a:ext cx="3213100" cy="11049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7800" y="6883400"/>
            <a:ext cx="6972300" cy="1295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1600" y="7886700"/>
            <a:ext cx="3581400" cy="11049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57800" y="7886700"/>
            <a:ext cx="10223500" cy="2070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gram</dc:creator>
  <cp:lastModifiedBy>gram</cp:lastModifiedBy>
  <cp:revision>1</cp:revision>
  <dcterms:created xsi:type="dcterms:W3CDTF">2006-08-16T00:00:00Z</dcterms:created>
  <dcterms:modified xsi:type="dcterms:W3CDTF">2024-05-31T08:00:12Z</dcterms:modified>
</cp:coreProperties>
</file>