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9"/>
  </p:notesMasterIdLst>
  <p:handoutMasterIdLst>
    <p:handoutMasterId r:id="rId10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D938DA-0396-4E61-89BF-120A53DD7BF6}" type="datetime1">
              <a:rPr lang="ko-KR" altLang="en-US" smtClean="0"/>
              <a:t>2024-05-31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74CE10-6809-4130-9779-BE960939651E}" type="datetime1">
              <a:rPr lang="ko-KR" altLang="en-US" smtClean="0"/>
              <a:t>2024-05-31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마스터 텍스트 스타일을 편집하려면 클릭하세요.</a:t>
            </a:r>
            <a:endParaRPr lang="en-US"/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en-US" dirty="0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13109F14-E776-46A0-B2C2-315522427AB4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E9FF334-B24E-4384-8B57-79DDB3DF84D3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89109B3-1805-417E-8231-1242DA8104B9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928AFF6-6AB7-414D-9F63-AFAC896DC2A1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510B9F6-866A-483C-8615-169E5CF27273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5468BB0-44F1-4D1F-AC45-CB226B0E2F66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BDB3A1FA-D718-45B7-80B3-BEF381F3548E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11" name="바닥글 개체 틀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BF7F4B7E-283A-49B6-A8FE-0DB2A9FA74AB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217DB4B-3A50-4455-B2E8-E700516BF366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" dirty="0"/>
              <a:t>마스터 제목</a:t>
            </a:r>
            <a:br>
              <a:rPr lang="en-US" altLang="ko" dirty="0"/>
            </a:br>
            <a:r>
              <a:rPr lang="ko" dirty="0"/>
              <a:t>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>
                <a:latin typeface="+mj-ea"/>
                <a:ea typeface="+mj-ea"/>
              </a:defRPr>
            </a:lvl1pPr>
          </a:lstStyle>
          <a:p>
            <a:fld id="{30F3E38E-E967-45FA-AE92-034CE4A74EA9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그림 개체 틀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>
                <a:latin typeface="+mj-ea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AD4E46A-4D08-462A-B135-DFCEE5BFB50C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ko"/>
              <a:t>마스터 텍스트 스타일을 편집하려면 클릭하세요.</a:t>
            </a:r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6FC19D4-12E6-429F-885C-246604F6D000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38404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56692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74980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93268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C84A83-12C0-3943-F8A1-1858D52E9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r>
              <a:rPr lang="en-US" dirty="0"/>
              <a:t>4.</a:t>
            </a:r>
            <a:r>
              <a:rPr lang="ko-KR" altLang="en-US" dirty="0"/>
              <a:t>주요 팀들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AC9FE17-5322-3F3B-AD09-5A97B80E1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63647A-E955-DC97-23C1-C4795AC5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9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AC1233-61C5-C994-404B-D6665545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요미우리 자이언츠</a:t>
            </a:r>
          </a:p>
        </p:txBody>
      </p:sp>
      <p:pic>
        <p:nvPicPr>
          <p:cNvPr id="6" name="내용 개체 틀 5" descr="상징, 엠블럼, 로고, 동전이(가) 표시된 사진&#10;&#10;자동 생성된 설명">
            <a:extLst>
              <a:ext uri="{FF2B5EF4-FFF2-40B4-BE49-F238E27FC236}">
                <a16:creationId xmlns:a16="http://schemas.microsoft.com/office/drawing/2014/main" id="{DBD9508E-133A-4782-F927-4A36187ACD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1" y="2120900"/>
            <a:ext cx="3748193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A61C1E9-8B5F-7078-EEF3-5C74E40B7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일본에서 가장 인기 있고 성공적인 팀  한국선수로는 이승엽이 </a:t>
            </a:r>
            <a:r>
              <a:rPr lang="ko-KR" altLang="en-US" sz="2800" dirty="0" err="1"/>
              <a:t>뛴적이</a:t>
            </a:r>
            <a:r>
              <a:rPr lang="ko-KR" altLang="en-US" sz="2800" dirty="0"/>
              <a:t> 있음</a:t>
            </a:r>
            <a:endParaRPr lang="en-US" sz="28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1A7100-E836-C1F0-7355-7E4A3437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8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D524F4-6342-4B23-619B-7F074927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한신 </a:t>
            </a:r>
            <a:r>
              <a:rPr lang="ko-KR" altLang="en-US" dirty="0" err="1"/>
              <a:t>타이거스</a:t>
            </a:r>
            <a:endParaRPr lang="ko-KR" altLang="en-US" dirty="0"/>
          </a:p>
        </p:txBody>
      </p:sp>
      <p:pic>
        <p:nvPicPr>
          <p:cNvPr id="6" name="내용 개체 틀 5" descr="텍스트, 로고, 그래픽, 포유류이(가) 표시된 사진&#10;&#10;자동 생성된 설명">
            <a:extLst>
              <a:ext uri="{FF2B5EF4-FFF2-40B4-BE49-F238E27FC236}">
                <a16:creationId xmlns:a16="http://schemas.microsoft.com/office/drawing/2014/main" id="{3E898C6C-2174-DEEA-7E38-4559BA4874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64018"/>
            <a:ext cx="4639736" cy="3461956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E0EA46B-5CCF-B5E8-D367-302A767BD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0468" y="2120900"/>
            <a:ext cx="6291532" cy="3748194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열정적인 </a:t>
            </a:r>
            <a:r>
              <a:rPr lang="ko-KR" altLang="en-US" sz="4000" dirty="0" err="1"/>
              <a:t>팬층을</a:t>
            </a:r>
            <a:r>
              <a:rPr lang="ko-KR" altLang="en-US" sz="4000" dirty="0"/>
              <a:t> 보유한 팀</a:t>
            </a:r>
            <a:endParaRPr lang="en-US" altLang="ko-KR" sz="4000" dirty="0"/>
          </a:p>
          <a:p>
            <a:r>
              <a:rPr lang="ko-KR" altLang="en-US" sz="4000" dirty="0"/>
              <a:t>최근 </a:t>
            </a:r>
            <a:r>
              <a:rPr lang="en-US" altLang="ko-KR" sz="4000" dirty="0"/>
              <a:t>38</a:t>
            </a:r>
            <a:r>
              <a:rPr lang="ko-KR" altLang="en-US" sz="4000" dirty="0"/>
              <a:t>년 만에 </a:t>
            </a:r>
            <a:r>
              <a:rPr lang="ko-KR" altLang="en-US" sz="4000" dirty="0" err="1"/>
              <a:t>우승을함</a:t>
            </a:r>
            <a:endParaRPr lang="en-US" sz="40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05636B-6CF6-4E6C-B22E-4A83427D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4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AD9BA7-3A37-B442-6EF1-1058766E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소프트뱅크 </a:t>
            </a:r>
            <a:r>
              <a:rPr lang="ko-KR" altLang="en-US" dirty="0" err="1"/>
              <a:t>호크스</a:t>
            </a:r>
            <a:endParaRPr lang="ko-KR" altLang="en-US" dirty="0"/>
          </a:p>
        </p:txBody>
      </p:sp>
      <p:pic>
        <p:nvPicPr>
          <p:cNvPr id="6" name="내용 개체 틀 5" descr="텍스트, 클립아트, 로고, 만화 영화이(가) 표시된 사진&#10;&#10;자동 생성된 설명">
            <a:extLst>
              <a:ext uri="{FF2B5EF4-FFF2-40B4-BE49-F238E27FC236}">
                <a16:creationId xmlns:a16="http://schemas.microsoft.com/office/drawing/2014/main" id="{527380D2-440A-7064-0F20-CFD6B461B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1" y="2120900"/>
            <a:ext cx="3748193" cy="374819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0046DBE-37C1-DC0F-5C97-733562F82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4109" y="2120900"/>
            <a:ext cx="6834909" cy="3748194"/>
          </a:xfrm>
        </p:spPr>
        <p:txBody>
          <a:bodyPr>
            <a:normAutofit/>
          </a:bodyPr>
          <a:lstStyle/>
          <a:p>
            <a:r>
              <a:rPr lang="ko-KR" altLang="en-US" sz="5400" dirty="0"/>
              <a:t>최근 몇년간 강력한 모습을 보이는 팀</a:t>
            </a:r>
            <a:endParaRPr lang="en-US" sz="54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A04344-0E31-3099-FA63-E5BD005F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ECAD99-837B-00B7-87F5-32AB8D3D1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 err="1"/>
              <a:t>니혼햄</a:t>
            </a:r>
            <a:r>
              <a:rPr lang="ko-KR" altLang="en-US" dirty="0"/>
              <a:t> </a:t>
            </a:r>
            <a:r>
              <a:rPr lang="ko-KR" altLang="en-US" dirty="0" err="1"/>
              <a:t>파이터스</a:t>
            </a:r>
            <a:endParaRPr lang="ko-KR" altLang="en-US" dirty="0"/>
          </a:p>
        </p:txBody>
      </p:sp>
      <p:pic>
        <p:nvPicPr>
          <p:cNvPr id="6" name="내용 개체 틀 5" descr="상징, 그래픽, 로고, 폰트이(가) 표시된 사진&#10;&#10;자동 생성된 설명">
            <a:extLst>
              <a:ext uri="{FF2B5EF4-FFF2-40B4-BE49-F238E27FC236}">
                <a16:creationId xmlns:a16="http://schemas.microsoft.com/office/drawing/2014/main" id="{A11CFED2-FAA7-0815-D471-8380EED48D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81" y="2120900"/>
            <a:ext cx="4462134" cy="374819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A864368-3B33-86E5-9F54-363A5894F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ko-KR" altLang="en-US" sz="5400" dirty="0"/>
              <a:t>북해도 지역을 대표하는 팀</a:t>
            </a:r>
            <a:endParaRPr lang="en-US" sz="54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B458B2-DFF0-FAAB-7175-899F78EA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E5C175-AA1F-98CA-2FC8-9CEC2CD7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히로시마 도요 카프</a:t>
            </a:r>
          </a:p>
        </p:txBody>
      </p:sp>
      <p:pic>
        <p:nvPicPr>
          <p:cNvPr id="6" name="내용 개체 틀 5" descr="그림, 일러스트레이션, 만화 영화, 클립아트이(가) 표시된 사진&#10;&#10;자동 생성된 설명">
            <a:extLst>
              <a:ext uri="{FF2B5EF4-FFF2-40B4-BE49-F238E27FC236}">
                <a16:creationId xmlns:a16="http://schemas.microsoft.com/office/drawing/2014/main" id="{5B149A53-37B1-2335-2F63-247250B433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1" y="2120900"/>
            <a:ext cx="3748193" cy="374819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D5D5BA7-FBAE-A00B-5FEB-537825F78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전통 깊은 팀으로</a:t>
            </a:r>
            <a:r>
              <a:rPr lang="en-US" altLang="ko-KR" sz="3600" dirty="0"/>
              <a:t>, </a:t>
            </a:r>
            <a:r>
              <a:rPr lang="ko-KR" altLang="en-US" sz="3600" dirty="0"/>
              <a:t>지역 사회에 큰 영향을 미침</a:t>
            </a:r>
            <a:endParaRPr lang="en-US" sz="36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717A13-BC4D-815D-2E88-BF75F57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E0D82F-F1E1-DD54-1F38-063A51A1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ko-KR" altLang="en-US" dirty="0" err="1"/>
              <a:t>치바</a:t>
            </a:r>
            <a:r>
              <a:rPr lang="ko-KR" altLang="en-US" dirty="0"/>
              <a:t> 롯데 </a:t>
            </a:r>
            <a:r>
              <a:rPr lang="ko-KR" altLang="en-US" dirty="0" err="1"/>
              <a:t>마린스</a:t>
            </a:r>
            <a:endParaRPr lang="ko-KR" altLang="en-US" dirty="0"/>
          </a:p>
        </p:txBody>
      </p:sp>
      <p:pic>
        <p:nvPicPr>
          <p:cNvPr id="6" name="내용 개체 틀 5" descr="상징, 엠블럼, 클립아트, 로고이(가) 표시된 사진&#10;&#10;자동 생성된 설명">
            <a:extLst>
              <a:ext uri="{FF2B5EF4-FFF2-40B4-BE49-F238E27FC236}">
                <a16:creationId xmlns:a16="http://schemas.microsoft.com/office/drawing/2014/main" id="{247461F2-358D-2833-498B-5A50E4ED86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06" y="2120900"/>
            <a:ext cx="3600884" cy="374819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7592A7A-E7E6-067B-D28E-4EAEBD9A4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독특한 응원 문화로 유명한 팀</a:t>
            </a:r>
            <a:endParaRPr lang="en-US" sz="36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3FDD08-B5DB-C8F8-7A27-613E3EF3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5578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90_TF56160789" id="{11A5DD40-D213-4239-B5A2-34C90E722621}" vid="{34CC6CB0-C27F-499C-B426-D32440FDD9F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22469136 김광민 일본어 일본사회 기말고사</Template>
  <TotalTime>0</TotalTime>
  <Words>68</Words>
  <Application>Microsoft Office PowerPoint</Application>
  <PresentationFormat>와이드스크린</PresentationFormat>
  <Paragraphs>21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Malgun Gothic</vt:lpstr>
      <vt:lpstr>Calibri</vt:lpstr>
      <vt:lpstr>1_RetrospectVTI</vt:lpstr>
      <vt:lpstr>4.주요 팀들</vt:lpstr>
      <vt:lpstr>요미우리 자이언츠</vt:lpstr>
      <vt:lpstr>한신 타이거스</vt:lpstr>
      <vt:lpstr>소프트뱅크 호크스</vt:lpstr>
      <vt:lpstr>니혼햄 파이터스</vt:lpstr>
      <vt:lpstr>히로시마 도요 카프</vt:lpstr>
      <vt:lpstr>치바 롯데 마린스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4.주요 팀들</dc:title>
  <dc:creator>김광민</dc:creator>
  <cp:lastModifiedBy>김광민</cp:lastModifiedBy>
  <cp:revision>1</cp:revision>
  <dcterms:created xsi:type="dcterms:W3CDTF">2024-05-31T10:44:21Z</dcterms:created>
  <dcterms:modified xsi:type="dcterms:W3CDTF">2024-05-31T10:44:58Z</dcterms:modified>
</cp:coreProperties>
</file>