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8" r:id="rId6"/>
  </p:sldIdLst>
  <p:sldSz cx="18288000" cy="10287000"/>
  <p:notesSz cx="6858000" cy="9144000"/>
  <p:embeddedFontLst>
    <p:embeddedFont>
      <p:font typeface="윤고딕" panose="020B0600000101010101" charset="-127"/>
      <p:regular r:id="rId7"/>
    </p:embeddedFont>
    <p:embeddedFont>
      <p:font typeface="윤고딕 Bold" panose="020B0600000101010101" charset="-127"/>
      <p:regular r:id="rId8"/>
    </p:embeddedFont>
    <p:embeddedFont>
      <p:font typeface="Algerian" panose="04020705040A02060702" pitchFamily="82" charset="0"/>
      <p:regular r:id="rId9"/>
    </p:embeddedFont>
    <p:embeddedFont>
      <p:font typeface="HY엽서L" panose="02030600000101010101" pitchFamily="18" charset="-12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0171" y="3556334"/>
            <a:ext cx="11787656" cy="3174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ko-KR" altLang="en-US" sz="9200" dirty="0">
                <a:solidFill>
                  <a:srgbClr val="00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일본의 라멘과 전통음식 </a:t>
            </a:r>
            <a:endParaRPr lang="en-US" sz="9200" dirty="0">
              <a:solidFill>
                <a:srgbClr val="00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02171" y="8648700"/>
            <a:ext cx="2283656" cy="395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15"/>
              </a:lnSpc>
            </a:pPr>
            <a:r>
              <a:rPr lang="en-US" altLang="ko-KR" sz="2368" dirty="0">
                <a:solidFill>
                  <a:srgbClr val="000000"/>
                </a:solidFill>
                <a:ea typeface="윤고딕 Bold"/>
              </a:rPr>
              <a:t>22431601 </a:t>
            </a:r>
            <a:r>
              <a:rPr lang="ko-KR" altLang="en-US" sz="2368" dirty="0" err="1">
                <a:solidFill>
                  <a:srgbClr val="000000"/>
                </a:solidFill>
                <a:ea typeface="윤고딕 Bold"/>
              </a:rPr>
              <a:t>정민채</a:t>
            </a:r>
            <a:endParaRPr lang="en-US" sz="2368" dirty="0">
              <a:solidFill>
                <a:srgbClr val="000000"/>
              </a:solidFill>
              <a:ea typeface="윤고딕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6766" y="4484993"/>
            <a:ext cx="7257118" cy="535766"/>
            <a:chOff x="0" y="0"/>
            <a:chExt cx="1911340" cy="141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1340" cy="141107"/>
            </a:xfrm>
            <a:custGeom>
              <a:avLst/>
              <a:gdLst/>
              <a:ahLst/>
              <a:cxnLst/>
              <a:rect l="l" t="t" r="r" b="b"/>
              <a:pathLst>
                <a:path w="1911340" h="141107">
                  <a:moveTo>
                    <a:pt x="0" y="0"/>
                  </a:moveTo>
                  <a:lnTo>
                    <a:pt x="1911340" y="0"/>
                  </a:lnTo>
                  <a:lnTo>
                    <a:pt x="1911340" y="141107"/>
                  </a:lnTo>
                  <a:lnTo>
                    <a:pt x="0" y="141107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911340" cy="20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60660" y="2027581"/>
            <a:ext cx="10828057" cy="196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닛신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(Nissin)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endParaRPr lang="en-US" altLang="ko-KR" sz="3099" dirty="0">
              <a:solidFill>
                <a:srgbClr val="000000"/>
              </a:solidFill>
              <a:latin typeface="Algerian" panose="04020705040A02060702" pitchFamily="82" charset="0"/>
              <a:ea typeface="윤고딕"/>
            </a:endParaRP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마루짱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</a:t>
            </a:r>
            <a:r>
              <a:rPr lang="en-US" altLang="ko-KR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maruchan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)</a:t>
            </a: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이치란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</a:t>
            </a:r>
            <a:r>
              <a:rPr lang="en-US" altLang="ko-KR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Ichiran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6766" y="4272744"/>
            <a:ext cx="7098997" cy="9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ko-KR" altLang="en-US" sz="6110" dirty="0">
                <a:solidFill>
                  <a:srgbClr val="0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전통음식</a:t>
            </a:r>
            <a:endParaRPr lang="en-US" sz="6110" dirty="0">
              <a:solidFill>
                <a:srgbClr val="0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8C1ABD9-9C7F-DD97-24ED-74036DA83FE6}"/>
              </a:ext>
            </a:extLst>
          </p:cNvPr>
          <p:cNvGrpSpPr/>
          <p:nvPr/>
        </p:nvGrpSpPr>
        <p:grpSpPr>
          <a:xfrm>
            <a:off x="5146766" y="832564"/>
            <a:ext cx="7257118" cy="535766"/>
            <a:chOff x="0" y="0"/>
            <a:chExt cx="1911340" cy="14110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4BC1B51-476B-2FC9-E401-A4038E38C527}"/>
                </a:ext>
              </a:extLst>
            </p:cNvPr>
            <p:cNvSpPr/>
            <p:nvPr/>
          </p:nvSpPr>
          <p:spPr>
            <a:xfrm>
              <a:off x="0" y="0"/>
              <a:ext cx="1911340" cy="141107"/>
            </a:xfrm>
            <a:custGeom>
              <a:avLst/>
              <a:gdLst/>
              <a:ahLst/>
              <a:cxnLst/>
              <a:rect l="l" t="t" r="r" b="b"/>
              <a:pathLst>
                <a:path w="1911340" h="141107">
                  <a:moveTo>
                    <a:pt x="0" y="0"/>
                  </a:moveTo>
                  <a:lnTo>
                    <a:pt x="1911340" y="0"/>
                  </a:lnTo>
                  <a:lnTo>
                    <a:pt x="1911340" y="141107"/>
                  </a:lnTo>
                  <a:lnTo>
                    <a:pt x="0" y="141107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9EE13960-64BF-5B9B-1F11-CDCD1139191E}"/>
                </a:ext>
              </a:extLst>
            </p:cNvPr>
            <p:cNvSpPr txBox="1"/>
            <p:nvPr/>
          </p:nvSpPr>
          <p:spPr>
            <a:xfrm>
              <a:off x="0" y="-66675"/>
              <a:ext cx="1911340" cy="20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9648EBA9-3783-51EF-007A-53CEACD818A9}"/>
              </a:ext>
            </a:extLst>
          </p:cNvPr>
          <p:cNvSpPr txBox="1"/>
          <p:nvPr/>
        </p:nvSpPr>
        <p:spPr>
          <a:xfrm>
            <a:off x="5260660" y="661224"/>
            <a:ext cx="7098997" cy="9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ko-KR" altLang="en-US" sz="6110" dirty="0">
                <a:solidFill>
                  <a:srgbClr val="0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라멘</a:t>
            </a:r>
            <a:endParaRPr lang="en-US" sz="6110" dirty="0">
              <a:solidFill>
                <a:srgbClr val="0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D2F9894-C259-F988-7BE5-2F5AAD154FDF}"/>
              </a:ext>
            </a:extLst>
          </p:cNvPr>
          <p:cNvSpPr txBox="1"/>
          <p:nvPr/>
        </p:nvSpPr>
        <p:spPr>
          <a:xfrm>
            <a:off x="5146766" y="5666596"/>
            <a:ext cx="10828057" cy="332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스시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(sushi)</a:t>
            </a: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사시미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(sashimi)</a:t>
            </a: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와규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(Wagyu)</a:t>
            </a: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나베</a:t>
            </a: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(nabe)</a:t>
            </a:r>
          </a:p>
          <a:p>
            <a:pPr marL="514350" indent="-514350">
              <a:lnSpc>
                <a:spcPts val="5269"/>
              </a:lnSpc>
              <a:buAutoNum type="arabicPeriod"/>
            </a:pPr>
            <a:r>
              <a:rPr lang="ko-KR" altLang="en-US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규동 </a:t>
            </a:r>
            <a:r>
              <a:rPr lang="en-US" altLang="ko-KR" sz="3099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(gyudon)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75892" y="1242422"/>
            <a:ext cx="8136214" cy="1525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Algerian" panose="04020705040A02060702" pitchFamily="82" charset="0"/>
              </a:rPr>
              <a:t>1.</a:t>
            </a:r>
            <a:r>
              <a:rPr lang="ko-KR" altLang="en-US" sz="9200" dirty="0" err="1">
                <a:solidFill>
                  <a:srgbClr val="000000"/>
                </a:solidFill>
                <a:latin typeface="Algerian" panose="04020705040A02060702" pitchFamily="82" charset="0"/>
              </a:rPr>
              <a:t>닛신</a:t>
            </a:r>
            <a:r>
              <a:rPr lang="ko-KR" altLang="en-US" sz="9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altLang="ko-KR" sz="9200" dirty="0">
                <a:solidFill>
                  <a:srgbClr val="000000"/>
                </a:solidFill>
                <a:latin typeface="Algerian" panose="04020705040A02060702" pitchFamily="82" charset="0"/>
              </a:rPr>
              <a:t>(Nissin)</a:t>
            </a:r>
            <a:endParaRPr lang="en-US" sz="92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E52FC0-74E4-805B-9B7A-4D9C8F77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0647"/>
            <a:ext cx="6149182" cy="3025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6513393" y="3912393"/>
            <a:ext cx="115146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닛신은</a:t>
            </a:r>
            <a:r>
              <a:rPr lang="ko-KR" altLang="en-US" sz="2200" dirty="0"/>
              <a:t> 세계적으로 유명한 일본의 식품 회사로</a:t>
            </a:r>
            <a:r>
              <a:rPr lang="en-US" altLang="ko-KR" sz="2200" dirty="0"/>
              <a:t>, </a:t>
            </a:r>
            <a:r>
              <a:rPr lang="ko-KR" altLang="en-US" sz="2200" dirty="0"/>
              <a:t>특히 인스턴트 라면으로 잘 알려져 있습니다</a:t>
            </a:r>
            <a:r>
              <a:rPr lang="en-US" altLang="ko-KR" sz="2200" dirty="0"/>
              <a:t>.</a:t>
            </a:r>
          </a:p>
          <a:p>
            <a:r>
              <a:rPr lang="en-US" altLang="ko-KR" sz="2200" dirty="0"/>
              <a:t>1958</a:t>
            </a:r>
            <a:r>
              <a:rPr lang="ko-KR" altLang="en-US" sz="2200" dirty="0"/>
              <a:t>년에 창립된 이 회사는 최초의 인스턴트 라면을 개발한 기업으로</a:t>
            </a:r>
            <a:r>
              <a:rPr lang="en-US" altLang="ko-KR" sz="2200" dirty="0"/>
              <a:t>, </a:t>
            </a:r>
            <a:r>
              <a:rPr lang="ko-KR" altLang="en-US" sz="2200" dirty="0"/>
              <a:t>다양한 라면 제품을 출</a:t>
            </a:r>
            <a:endParaRPr lang="en-US" altLang="ko-KR" sz="2200" dirty="0"/>
          </a:p>
          <a:p>
            <a:r>
              <a:rPr lang="ko-KR" altLang="en-US" sz="2200" dirty="0"/>
              <a:t>시하여 전 세계적인 인기를 끌고 있습니다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닛신의</a:t>
            </a:r>
            <a:r>
              <a:rPr lang="ko-KR" altLang="en-US" sz="2200" dirty="0"/>
              <a:t> 주요 제품은 컵 누들</a:t>
            </a:r>
            <a:r>
              <a:rPr lang="en-US" altLang="ko-KR" sz="2200" dirty="0"/>
              <a:t>, </a:t>
            </a:r>
            <a:r>
              <a:rPr lang="ko-KR" altLang="en-US" sz="2200" dirty="0"/>
              <a:t>돈 베이</a:t>
            </a:r>
            <a:r>
              <a:rPr lang="en-US" altLang="ko-KR" sz="2200" dirty="0"/>
              <a:t>,</a:t>
            </a:r>
            <a:r>
              <a:rPr lang="ko-KR" altLang="en-US" sz="2200" dirty="0"/>
              <a:t> 라오</a:t>
            </a:r>
            <a:r>
              <a:rPr lang="en-US" altLang="ko-KR" sz="2200" dirty="0"/>
              <a:t> </a:t>
            </a:r>
            <a:r>
              <a:rPr lang="ko-KR" altLang="en-US" sz="2200" dirty="0"/>
              <a:t>등이 있</a:t>
            </a:r>
            <a:endParaRPr lang="en-US" altLang="ko-KR" sz="2200" dirty="0"/>
          </a:p>
          <a:p>
            <a:r>
              <a:rPr lang="ko-KR" altLang="en-US" sz="2200" dirty="0"/>
              <a:t>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닛신은</a:t>
            </a:r>
            <a:r>
              <a:rPr lang="ko-KR" altLang="en-US" sz="2200" dirty="0"/>
              <a:t> 최초의 인스턴트 라면과 컵라면을 개발한 기업으로</a:t>
            </a:r>
            <a:r>
              <a:rPr lang="en-US" altLang="ko-KR" sz="2200" dirty="0"/>
              <a:t>, </a:t>
            </a:r>
            <a:r>
              <a:rPr lang="ko-KR" altLang="en-US" sz="2200" dirty="0"/>
              <a:t>끊임없는 혁신을 통해 새</a:t>
            </a:r>
            <a:endParaRPr lang="en-US" altLang="ko-KR" sz="2200" dirty="0"/>
          </a:p>
          <a:p>
            <a:r>
              <a:rPr lang="ko-KR" altLang="en-US" sz="2200" dirty="0"/>
              <a:t>로운 제품과 맛을 개발하고 있습니다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닛시은</a:t>
            </a:r>
            <a:r>
              <a:rPr lang="ko-KR" altLang="en-US" sz="2200" dirty="0"/>
              <a:t> 인스턴트 라면 시장에서 선두를 달리는 </a:t>
            </a:r>
            <a:r>
              <a:rPr lang="ko-KR" altLang="en-US" sz="2200" dirty="0" err="1"/>
              <a:t>기업으</a:t>
            </a:r>
            <a:endParaRPr lang="en-US" altLang="ko-KR" sz="2200" dirty="0"/>
          </a:p>
          <a:p>
            <a:r>
              <a:rPr lang="ko-KR" altLang="en-US" sz="2200" dirty="0"/>
              <a:t>로</a:t>
            </a:r>
            <a:r>
              <a:rPr lang="en-US" altLang="ko-KR" sz="2200" dirty="0"/>
              <a:t>, </a:t>
            </a:r>
            <a:r>
              <a:rPr lang="ko-KR" altLang="en-US" sz="2200" dirty="0"/>
              <a:t>다양한 제품군을 통해 전 세계 소비자들에게 사랑받고 있습니다</a:t>
            </a:r>
            <a:r>
              <a:rPr lang="en-US" altLang="ko-KR" sz="2200"/>
              <a:t>.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2590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97871" y="1967528"/>
            <a:ext cx="6445005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치 킨 라 멘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219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en-US" sz="2609" dirty="0">
                <a:solidFill>
                  <a:srgbClr val="000000"/>
                </a:solidFill>
                <a:latin typeface="윤고딕"/>
                <a:ea typeface="윤고딕"/>
              </a:rPr>
              <a:t>1958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년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네오의 설립자 안도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모모후쿠는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세계 최초의 인스턴트 라면인 치킨 라멘을 발명했습니다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반세기가 지난 지금도 여전히 일본에서 가장 존경받는 브랜드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FC338A6-E4A5-8ADA-88D9-5064021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3567864"/>
            <a:ext cx="3599598" cy="4412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3126" y="1967528"/>
            <a:ext cx="6445005" cy="150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카레 컵라면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26583" y="4152900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낫신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카레 컵라면은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푸드에서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생산하는 인기 있는 즉석 라면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즉석 라면이지만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면발이 부드럽고 쫄깃하여 만족스러운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느낄 수 있고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재료는 감자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당근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양파 등의 야채와 고기 조각이 포함되어 있어 더욱 풍부한 맛을 느낄 수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B818E3-07CB-92CB-3394-80B7CAF0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63" y="3468030"/>
            <a:ext cx="3553374" cy="46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217</Words>
  <Application>Microsoft Office PowerPoint</Application>
  <PresentationFormat>사용자 지정</PresentationFormat>
  <Paragraphs>25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윤고딕 Bold</vt:lpstr>
      <vt:lpstr>Arial</vt:lpstr>
      <vt:lpstr>HY엽서L</vt:lpstr>
      <vt:lpstr>윤고딕</vt:lpstr>
      <vt:lpstr>Algerian</vt:lpstr>
      <vt:lpstr>Calibri</vt:lpstr>
      <vt:lpstr>궁서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오렌지색 심플한 자기소개 포트폴리오 프레젠테이션</dc:title>
  <cp:lastModifiedBy>tod gkr</cp:lastModifiedBy>
  <cp:revision>30</cp:revision>
  <dcterms:created xsi:type="dcterms:W3CDTF">2006-08-16T00:00:00Z</dcterms:created>
  <dcterms:modified xsi:type="dcterms:W3CDTF">2024-05-31T10:11:43Z</dcterms:modified>
  <dc:identifier>DAGGUyJMBUM</dc:identifier>
</cp:coreProperties>
</file>