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81A6C-EDE0-4145-8327-645DEC604D9F}" v="898" dt="2024-05-30T09:49:41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재현 김" userId="7b5cd5acfa59a65e" providerId="Windows Live" clId="Web-{3F081A6C-EDE0-4145-8327-645DEC604D9F}"/>
    <pc:docChg chg="addSld modSld">
      <pc:chgData name="재현 김" userId="7b5cd5acfa59a65e" providerId="Windows Live" clId="Web-{3F081A6C-EDE0-4145-8327-645DEC604D9F}" dt="2024-05-30T09:49:50.142" v="896"/>
      <pc:docMkLst>
        <pc:docMk/>
      </pc:docMkLst>
      <pc:sldChg chg="addSp delSp modSp mod setBg modClrScheme chgLayout">
        <pc:chgData name="재현 김" userId="7b5cd5acfa59a65e" providerId="Windows Live" clId="Web-{3F081A6C-EDE0-4145-8327-645DEC604D9F}" dt="2024-05-30T09:26:43.315" v="157" actId="20577"/>
        <pc:sldMkLst>
          <pc:docMk/>
          <pc:sldMk cId="3569210928" sldId="256"/>
        </pc:sldMkLst>
        <pc:spChg chg="mod ord">
          <ac:chgData name="재현 김" userId="7b5cd5acfa59a65e" providerId="Windows Live" clId="Web-{3F081A6C-EDE0-4145-8327-645DEC604D9F}" dt="2024-05-30T09:24:23.732" v="76"/>
          <ac:spMkLst>
            <pc:docMk/>
            <pc:sldMk cId="3569210928" sldId="256"/>
            <ac:spMk id="2" creationId="{00000000-0000-0000-0000-000000000000}"/>
          </ac:spMkLst>
        </pc:spChg>
        <pc:spChg chg="del mod ord">
          <ac:chgData name="재현 김" userId="7b5cd5acfa59a65e" providerId="Windows Live" clId="Web-{3F081A6C-EDE0-4145-8327-645DEC604D9F}" dt="2024-05-30T09:24:20.623" v="75"/>
          <ac:spMkLst>
            <pc:docMk/>
            <pc:sldMk cId="3569210928" sldId="256"/>
            <ac:spMk id="3" creationId="{00000000-0000-0000-0000-000000000000}"/>
          </ac:spMkLst>
        </pc:spChg>
        <pc:spChg chg="add mod">
          <ac:chgData name="재현 김" userId="7b5cd5acfa59a65e" providerId="Windows Live" clId="Web-{3F081A6C-EDE0-4145-8327-645DEC604D9F}" dt="2024-05-30T09:26:43.315" v="157" actId="20577"/>
          <ac:spMkLst>
            <pc:docMk/>
            <pc:sldMk cId="3569210928" sldId="256"/>
            <ac:spMk id="8" creationId="{353B21A0-2290-7861-4BA5-3EB2BA999D97}"/>
          </ac:spMkLst>
        </pc:spChg>
        <pc:spChg chg="add">
          <ac:chgData name="재현 김" userId="7b5cd5acfa59a65e" providerId="Windows Live" clId="Web-{3F081A6C-EDE0-4145-8327-645DEC604D9F}" dt="2024-05-30T09:24:23.732" v="76"/>
          <ac:spMkLst>
            <pc:docMk/>
            <pc:sldMk cId="3569210928" sldId="256"/>
            <ac:spMk id="11" creationId="{3AFE8227-C443-417B-BA91-520EB1EF4559}"/>
          </ac:spMkLst>
        </pc:spChg>
        <pc:spChg chg="add">
          <ac:chgData name="재현 김" userId="7b5cd5acfa59a65e" providerId="Windows Live" clId="Web-{3F081A6C-EDE0-4145-8327-645DEC604D9F}" dt="2024-05-30T09:24:23.732" v="76"/>
          <ac:spMkLst>
            <pc:docMk/>
            <pc:sldMk cId="3569210928" sldId="256"/>
            <ac:spMk id="13" creationId="{907741FC-B544-4A6E-B831-6789D042333D}"/>
          </ac:spMkLst>
        </pc:spChg>
        <pc:spChg chg="add">
          <ac:chgData name="재현 김" userId="7b5cd5acfa59a65e" providerId="Windows Live" clId="Web-{3F081A6C-EDE0-4145-8327-645DEC604D9F}" dt="2024-05-30T09:24:23.732" v="76"/>
          <ac:spMkLst>
            <pc:docMk/>
            <pc:sldMk cId="3569210928" sldId="256"/>
            <ac:spMk id="15" creationId="{3F0BE7ED-7814-4273-B18A-F26CC0380380}"/>
          </ac:spMkLst>
        </pc:spChg>
        <pc:picChg chg="add mod ord">
          <ac:chgData name="재현 김" userId="7b5cd5acfa59a65e" providerId="Windows Live" clId="Web-{3F081A6C-EDE0-4145-8327-645DEC604D9F}" dt="2024-05-30T09:24:23.732" v="76"/>
          <ac:picMkLst>
            <pc:docMk/>
            <pc:sldMk cId="3569210928" sldId="256"/>
            <ac:picMk id="4" creationId="{371D5325-D577-93A1-235B-666F7D94A90F}"/>
          </ac:picMkLst>
        </pc:picChg>
      </pc:sldChg>
      <pc:sldChg chg="addSp delSp modSp new mod setBg">
        <pc:chgData name="재현 김" userId="7b5cd5acfa59a65e" providerId="Windows Live" clId="Web-{3F081A6C-EDE0-4145-8327-645DEC604D9F}" dt="2024-05-30T09:49:13.062" v="894"/>
        <pc:sldMkLst>
          <pc:docMk/>
          <pc:sldMk cId="4086749536" sldId="257"/>
        </pc:sldMkLst>
        <pc:spChg chg="mod">
          <ac:chgData name="재현 김" userId="7b5cd5acfa59a65e" providerId="Windows Live" clId="Web-{3F081A6C-EDE0-4145-8327-645DEC604D9F}" dt="2024-05-30T09:49:13.062" v="894"/>
          <ac:spMkLst>
            <pc:docMk/>
            <pc:sldMk cId="4086749536" sldId="257"/>
            <ac:spMk id="2" creationId="{18CDB2DE-B69A-76EC-32E4-325874059007}"/>
          </ac:spMkLst>
        </pc:spChg>
        <pc:spChg chg="del mod">
          <ac:chgData name="재현 김" userId="7b5cd5acfa59a65e" providerId="Windows Live" clId="Web-{3F081A6C-EDE0-4145-8327-645DEC604D9F}" dt="2024-05-30T09:49:13.062" v="894"/>
          <ac:spMkLst>
            <pc:docMk/>
            <pc:sldMk cId="4086749536" sldId="257"/>
            <ac:spMk id="3" creationId="{E686484D-EAA9-7F0C-98DF-C670D0D2C0FC}"/>
          </ac:spMkLst>
        </pc:spChg>
        <pc:spChg chg="add">
          <ac:chgData name="재현 김" userId="7b5cd5acfa59a65e" providerId="Windows Live" clId="Web-{3F081A6C-EDE0-4145-8327-645DEC604D9F}" dt="2024-05-30T09:49:13.062" v="894"/>
          <ac:spMkLst>
            <pc:docMk/>
            <pc:sldMk cId="4086749536" sldId="257"/>
            <ac:spMk id="9" creationId="{BACC6370-2D7E-4714-9D71-7542949D7D5D}"/>
          </ac:spMkLst>
        </pc:spChg>
        <pc:spChg chg="add">
          <ac:chgData name="재현 김" userId="7b5cd5acfa59a65e" providerId="Windows Live" clId="Web-{3F081A6C-EDE0-4145-8327-645DEC604D9F}" dt="2024-05-30T09:49:13.062" v="894"/>
          <ac:spMkLst>
            <pc:docMk/>
            <pc:sldMk cId="4086749536" sldId="257"/>
            <ac:spMk id="11" creationId="{256B2C21-A230-48C0-8DF1-C46611373C44}"/>
          </ac:spMkLst>
        </pc:spChg>
        <pc:spChg chg="add">
          <ac:chgData name="재현 김" userId="7b5cd5acfa59a65e" providerId="Windows Live" clId="Web-{3F081A6C-EDE0-4145-8327-645DEC604D9F}" dt="2024-05-30T09:49:13.062" v="894"/>
          <ac:spMkLst>
            <pc:docMk/>
            <pc:sldMk cId="4086749536" sldId="257"/>
            <ac:spMk id="13" creationId="{3847E18C-932D-4C95-AABA-FEC7C9499AD7}"/>
          </ac:spMkLst>
        </pc:spChg>
        <pc:spChg chg="add">
          <ac:chgData name="재현 김" userId="7b5cd5acfa59a65e" providerId="Windows Live" clId="Web-{3F081A6C-EDE0-4145-8327-645DEC604D9F}" dt="2024-05-30T09:49:13.062" v="894"/>
          <ac:spMkLst>
            <pc:docMk/>
            <pc:sldMk cId="4086749536" sldId="257"/>
            <ac:spMk id="15" creationId="{3150CB11-0C61-439E-910F-5787759E72A0}"/>
          </ac:spMkLst>
        </pc:spChg>
        <pc:spChg chg="add">
          <ac:chgData name="재현 김" userId="7b5cd5acfa59a65e" providerId="Windows Live" clId="Web-{3F081A6C-EDE0-4145-8327-645DEC604D9F}" dt="2024-05-30T09:49:13.062" v="894"/>
          <ac:spMkLst>
            <pc:docMk/>
            <pc:sldMk cId="4086749536" sldId="257"/>
            <ac:spMk id="17" creationId="{43F8A58B-5155-44CE-A5FF-7647B47D0A7A}"/>
          </ac:spMkLst>
        </pc:spChg>
        <pc:spChg chg="add">
          <ac:chgData name="재현 김" userId="7b5cd5acfa59a65e" providerId="Windows Live" clId="Web-{3F081A6C-EDE0-4145-8327-645DEC604D9F}" dt="2024-05-30T09:49:13.062" v="894"/>
          <ac:spMkLst>
            <pc:docMk/>
            <pc:sldMk cId="4086749536" sldId="257"/>
            <ac:spMk id="19" creationId="{443F2ACA-E6D6-4028-82DD-F03C262D5DE6}"/>
          </ac:spMkLst>
        </pc:spChg>
        <pc:graphicFrameChg chg="add">
          <ac:chgData name="재현 김" userId="7b5cd5acfa59a65e" providerId="Windows Live" clId="Web-{3F081A6C-EDE0-4145-8327-645DEC604D9F}" dt="2024-05-30T09:49:13.062" v="894"/>
          <ac:graphicFrameMkLst>
            <pc:docMk/>
            <pc:sldMk cId="4086749536" sldId="257"/>
            <ac:graphicFrameMk id="5" creationId="{D2D38B01-1001-F4BE-FCC9-5E9A1FF36A42}"/>
          </ac:graphicFrameMkLst>
        </pc:graphicFrameChg>
      </pc:sldChg>
      <pc:sldChg chg="addSp delSp modSp new mod setBg">
        <pc:chgData name="재현 김" userId="7b5cd5acfa59a65e" providerId="Windows Live" clId="Web-{3F081A6C-EDE0-4145-8327-645DEC604D9F}" dt="2024-05-30T09:23:54.247" v="74" actId="20577"/>
        <pc:sldMkLst>
          <pc:docMk/>
          <pc:sldMk cId="211561568" sldId="258"/>
        </pc:sldMkLst>
        <pc:spChg chg="mod">
          <ac:chgData name="재현 김" userId="7b5cd5acfa59a65e" providerId="Windows Live" clId="Web-{3F081A6C-EDE0-4145-8327-645DEC604D9F}" dt="2024-05-30T09:23:54.247" v="74" actId="20577"/>
          <ac:spMkLst>
            <pc:docMk/>
            <pc:sldMk cId="211561568" sldId="258"/>
            <ac:spMk id="2" creationId="{EAC0D3AF-D0D7-3BD5-456E-3DD56D3A54F9}"/>
          </ac:spMkLst>
        </pc:spChg>
        <pc:spChg chg="mod">
          <ac:chgData name="재현 김" userId="7b5cd5acfa59a65e" providerId="Windows Live" clId="Web-{3F081A6C-EDE0-4145-8327-645DEC604D9F}" dt="2024-05-30T09:23:46.294" v="66"/>
          <ac:spMkLst>
            <pc:docMk/>
            <pc:sldMk cId="211561568" sldId="258"/>
            <ac:spMk id="3" creationId="{D87A5217-8C82-11EC-2131-3753C7334E17}"/>
          </ac:spMkLst>
        </pc:spChg>
        <pc:spChg chg="add">
          <ac:chgData name="재현 김" userId="7b5cd5acfa59a65e" providerId="Windows Live" clId="Web-{3F081A6C-EDE0-4145-8327-645DEC604D9F}" dt="2024-05-30T09:23:46.294" v="66"/>
          <ac:spMkLst>
            <pc:docMk/>
            <pc:sldMk cId="211561568" sldId="258"/>
            <ac:spMk id="10" creationId="{F13C74B1-5B17-4795-BED0-7140497B445A}"/>
          </ac:spMkLst>
        </pc:spChg>
        <pc:spChg chg="add">
          <ac:chgData name="재현 김" userId="7b5cd5acfa59a65e" providerId="Windows Live" clId="Web-{3F081A6C-EDE0-4145-8327-645DEC604D9F}" dt="2024-05-30T09:23:46.294" v="66"/>
          <ac:spMkLst>
            <pc:docMk/>
            <pc:sldMk cId="211561568" sldId="258"/>
            <ac:spMk id="12" creationId="{D4974D33-8DC5-464E-8C6D-BE58F0669C17}"/>
          </ac:spMkLst>
        </pc:spChg>
        <pc:picChg chg="add del mod">
          <ac:chgData name="재현 김" userId="7b5cd5acfa59a65e" providerId="Windows Live" clId="Web-{3F081A6C-EDE0-4145-8327-645DEC604D9F}" dt="2024-05-30T09:23:38.356" v="64"/>
          <ac:picMkLst>
            <pc:docMk/>
            <pc:sldMk cId="211561568" sldId="258"/>
            <ac:picMk id="4" creationId="{231DCB6F-E0C2-4832-E959-2FACB6B924F8}"/>
          </ac:picMkLst>
        </pc:picChg>
        <pc:picChg chg="add mod">
          <ac:chgData name="재현 김" userId="7b5cd5acfa59a65e" providerId="Windows Live" clId="Web-{3F081A6C-EDE0-4145-8327-645DEC604D9F}" dt="2024-05-30T09:23:46.294" v="66"/>
          <ac:picMkLst>
            <pc:docMk/>
            <pc:sldMk cId="211561568" sldId="258"/>
            <ac:picMk id="5" creationId="{A738B14C-8E76-1E94-2E5E-E558E4165CB5}"/>
          </ac:picMkLst>
        </pc:picChg>
      </pc:sldChg>
      <pc:sldChg chg="addSp delSp modSp new mod setBg">
        <pc:chgData name="재현 김" userId="7b5cd5acfa59a65e" providerId="Windows Live" clId="Web-{3F081A6C-EDE0-4145-8327-645DEC604D9F}" dt="2024-05-30T09:31:21.418" v="316"/>
        <pc:sldMkLst>
          <pc:docMk/>
          <pc:sldMk cId="1899690850" sldId="259"/>
        </pc:sldMkLst>
        <pc:spChg chg="mod">
          <ac:chgData name="재현 김" userId="7b5cd5acfa59a65e" providerId="Windows Live" clId="Web-{3F081A6C-EDE0-4145-8327-645DEC604D9F}" dt="2024-05-30T09:31:21.418" v="316"/>
          <ac:spMkLst>
            <pc:docMk/>
            <pc:sldMk cId="1899690850" sldId="259"/>
            <ac:spMk id="2" creationId="{0227C4EC-DB11-7825-CDF7-C5BC7D7C00EB}"/>
          </ac:spMkLst>
        </pc:spChg>
        <pc:spChg chg="mod">
          <ac:chgData name="재현 김" userId="7b5cd5acfa59a65e" providerId="Windows Live" clId="Web-{3F081A6C-EDE0-4145-8327-645DEC604D9F}" dt="2024-05-30T09:31:21.418" v="316"/>
          <ac:spMkLst>
            <pc:docMk/>
            <pc:sldMk cId="1899690850" sldId="259"/>
            <ac:spMk id="3" creationId="{24C12BB4-B808-02A5-3DF6-381A147B88AA}"/>
          </ac:spMkLst>
        </pc:spChg>
        <pc:spChg chg="add del">
          <ac:chgData name="재현 김" userId="7b5cd5acfa59a65e" providerId="Windows Live" clId="Web-{3F081A6C-EDE0-4145-8327-645DEC604D9F}" dt="2024-05-30T09:31:21.402" v="315"/>
          <ac:spMkLst>
            <pc:docMk/>
            <pc:sldMk cId="1899690850" sldId="259"/>
            <ac:spMk id="10" creationId="{AE3A741D-C19B-960A-5803-1C5887147820}"/>
          </ac:spMkLst>
        </pc:spChg>
        <pc:spChg chg="add del">
          <ac:chgData name="재현 김" userId="7b5cd5acfa59a65e" providerId="Windows Live" clId="Web-{3F081A6C-EDE0-4145-8327-645DEC604D9F}" dt="2024-05-30T09:31:21.402" v="315"/>
          <ac:spMkLst>
            <pc:docMk/>
            <pc:sldMk cId="1899690850" sldId="259"/>
            <ac:spMk id="12" creationId="{9C3A50E9-9119-7BC3-083B-2D84CCC78E47}"/>
          </ac:spMkLst>
        </pc:spChg>
        <pc:spChg chg="add del">
          <ac:chgData name="재현 김" userId="7b5cd5acfa59a65e" providerId="Windows Live" clId="Web-{3F081A6C-EDE0-4145-8327-645DEC604D9F}" dt="2024-05-30T09:31:21.402" v="315"/>
          <ac:spMkLst>
            <pc:docMk/>
            <pc:sldMk cId="1899690850" sldId="259"/>
            <ac:spMk id="14" creationId="{DC39DE25-0E4E-0AA7-0932-1D78C2372786}"/>
          </ac:spMkLst>
        </pc:spChg>
        <pc:spChg chg="add del">
          <ac:chgData name="재현 김" userId="7b5cd5acfa59a65e" providerId="Windows Live" clId="Web-{3F081A6C-EDE0-4145-8327-645DEC604D9F}" dt="2024-05-30T09:31:21.402" v="315"/>
          <ac:spMkLst>
            <pc:docMk/>
            <pc:sldMk cId="1899690850" sldId="259"/>
            <ac:spMk id="16" creationId="{8D6EA299-0840-6DEA-E670-C49AEBC87E89}"/>
          </ac:spMkLst>
        </pc:spChg>
        <pc:spChg chg="add">
          <ac:chgData name="재현 김" userId="7b5cd5acfa59a65e" providerId="Windows Live" clId="Web-{3F081A6C-EDE0-4145-8327-645DEC604D9F}" dt="2024-05-30T09:31:21.418" v="316"/>
          <ac:spMkLst>
            <pc:docMk/>
            <pc:sldMk cId="1899690850" sldId="259"/>
            <ac:spMk id="18" creationId="{82095FCE-EF05-4443-B97A-85DEE3A5CA17}"/>
          </ac:spMkLst>
        </pc:spChg>
        <pc:spChg chg="add">
          <ac:chgData name="재현 김" userId="7b5cd5acfa59a65e" providerId="Windows Live" clId="Web-{3F081A6C-EDE0-4145-8327-645DEC604D9F}" dt="2024-05-30T09:31:21.418" v="316"/>
          <ac:spMkLst>
            <pc:docMk/>
            <pc:sldMk cId="1899690850" sldId="259"/>
            <ac:spMk id="19" creationId="{231BF440-39FA-4087-84CC-2EEC0BBDAF29}"/>
          </ac:spMkLst>
        </pc:spChg>
        <pc:spChg chg="add">
          <ac:chgData name="재현 김" userId="7b5cd5acfa59a65e" providerId="Windows Live" clId="Web-{3F081A6C-EDE0-4145-8327-645DEC604D9F}" dt="2024-05-30T09:31:21.418" v="316"/>
          <ac:spMkLst>
            <pc:docMk/>
            <pc:sldMk cId="1899690850" sldId="259"/>
            <ac:spMk id="20" creationId="{CA00AE6B-AA30-4CF8-BA6F-339B780AD76C}"/>
          </ac:spMkLst>
        </pc:spChg>
        <pc:spChg chg="add">
          <ac:chgData name="재현 김" userId="7b5cd5acfa59a65e" providerId="Windows Live" clId="Web-{3F081A6C-EDE0-4145-8327-645DEC604D9F}" dt="2024-05-30T09:31:21.418" v="316"/>
          <ac:spMkLst>
            <pc:docMk/>
            <pc:sldMk cId="1899690850" sldId="259"/>
            <ac:spMk id="21" creationId="{F04E4CBA-303B-48BD-8451-C2701CB0EEBF}"/>
          </ac:spMkLst>
        </pc:spChg>
        <pc:spChg chg="add">
          <ac:chgData name="재현 김" userId="7b5cd5acfa59a65e" providerId="Windows Live" clId="Web-{3F081A6C-EDE0-4145-8327-645DEC604D9F}" dt="2024-05-30T09:31:21.418" v="316"/>
          <ac:spMkLst>
            <pc:docMk/>
            <pc:sldMk cId="1899690850" sldId="259"/>
            <ac:spMk id="22" creationId="{F6CA58B3-AFCC-4A40-9882-50D5080879B0}"/>
          </ac:spMkLst>
        </pc:spChg>
        <pc:spChg chg="add">
          <ac:chgData name="재현 김" userId="7b5cd5acfa59a65e" providerId="Windows Live" clId="Web-{3F081A6C-EDE0-4145-8327-645DEC604D9F}" dt="2024-05-30T09:31:21.418" v="316"/>
          <ac:spMkLst>
            <pc:docMk/>
            <pc:sldMk cId="1899690850" sldId="259"/>
            <ac:spMk id="23" creationId="{75C56826-D4E5-42ED-8529-079651CB3005}"/>
          </ac:spMkLst>
        </pc:spChg>
        <pc:picChg chg="add mod ord">
          <ac:chgData name="재현 김" userId="7b5cd5acfa59a65e" providerId="Windows Live" clId="Web-{3F081A6C-EDE0-4145-8327-645DEC604D9F}" dt="2024-05-30T09:31:21.418" v="316"/>
          <ac:picMkLst>
            <pc:docMk/>
            <pc:sldMk cId="1899690850" sldId="259"/>
            <ac:picMk id="4" creationId="{C3494601-362E-F01E-01F1-61F91B952AE6}"/>
          </ac:picMkLst>
        </pc:picChg>
        <pc:picChg chg="add mod ord">
          <ac:chgData name="재현 김" userId="7b5cd5acfa59a65e" providerId="Windows Live" clId="Web-{3F081A6C-EDE0-4145-8327-645DEC604D9F}" dt="2024-05-30T09:31:21.418" v="316"/>
          <ac:picMkLst>
            <pc:docMk/>
            <pc:sldMk cId="1899690850" sldId="259"/>
            <ac:picMk id="5" creationId="{309D6FE5-103E-0265-FBBF-73F3F3FA9A05}"/>
          </ac:picMkLst>
        </pc:picChg>
      </pc:sldChg>
      <pc:sldChg chg="addSp modSp new mod setBg">
        <pc:chgData name="재현 김" userId="7b5cd5acfa59a65e" providerId="Windows Live" clId="Web-{3F081A6C-EDE0-4145-8327-645DEC604D9F}" dt="2024-05-30T09:33:09.828" v="370"/>
        <pc:sldMkLst>
          <pc:docMk/>
          <pc:sldMk cId="3957880589" sldId="260"/>
        </pc:sldMkLst>
        <pc:spChg chg="mod">
          <ac:chgData name="재현 김" userId="7b5cd5acfa59a65e" providerId="Windows Live" clId="Web-{3F081A6C-EDE0-4145-8327-645DEC604D9F}" dt="2024-05-30T09:33:09.828" v="370"/>
          <ac:spMkLst>
            <pc:docMk/>
            <pc:sldMk cId="3957880589" sldId="260"/>
            <ac:spMk id="2" creationId="{CE559D68-E72C-A137-2DE5-1F1E8B1F4635}"/>
          </ac:spMkLst>
        </pc:spChg>
        <pc:spChg chg="mod ord">
          <ac:chgData name="재현 김" userId="7b5cd5acfa59a65e" providerId="Windows Live" clId="Web-{3F081A6C-EDE0-4145-8327-645DEC604D9F}" dt="2024-05-30T09:33:09.828" v="370"/>
          <ac:spMkLst>
            <pc:docMk/>
            <pc:sldMk cId="3957880589" sldId="260"/>
            <ac:spMk id="3" creationId="{CA72AB27-419A-1627-88C2-B989E6377EDF}"/>
          </ac:spMkLst>
        </pc:spChg>
        <pc:spChg chg="add">
          <ac:chgData name="재현 김" userId="7b5cd5acfa59a65e" providerId="Windows Live" clId="Web-{3F081A6C-EDE0-4145-8327-645DEC604D9F}" dt="2024-05-30T09:33:09.828" v="370"/>
          <ac:spMkLst>
            <pc:docMk/>
            <pc:sldMk cId="3957880589" sldId="260"/>
            <ac:spMk id="9" creationId="{3AFE8227-C443-417B-BA91-520EB1EF4559}"/>
          </ac:spMkLst>
        </pc:spChg>
        <pc:spChg chg="add">
          <ac:chgData name="재현 김" userId="7b5cd5acfa59a65e" providerId="Windows Live" clId="Web-{3F081A6C-EDE0-4145-8327-645DEC604D9F}" dt="2024-05-30T09:33:09.828" v="370"/>
          <ac:spMkLst>
            <pc:docMk/>
            <pc:sldMk cId="3957880589" sldId="260"/>
            <ac:spMk id="11" creationId="{907741FC-B544-4A6E-B831-6789D042333D}"/>
          </ac:spMkLst>
        </pc:spChg>
        <pc:spChg chg="add">
          <ac:chgData name="재현 김" userId="7b5cd5acfa59a65e" providerId="Windows Live" clId="Web-{3F081A6C-EDE0-4145-8327-645DEC604D9F}" dt="2024-05-30T09:33:09.828" v="370"/>
          <ac:spMkLst>
            <pc:docMk/>
            <pc:sldMk cId="3957880589" sldId="260"/>
            <ac:spMk id="13" creationId="{3F0BE7ED-7814-4273-B18A-F26CC0380380}"/>
          </ac:spMkLst>
        </pc:spChg>
        <pc:picChg chg="add mod">
          <ac:chgData name="재현 김" userId="7b5cd5acfa59a65e" providerId="Windows Live" clId="Web-{3F081A6C-EDE0-4145-8327-645DEC604D9F}" dt="2024-05-30T09:33:09.828" v="370"/>
          <ac:picMkLst>
            <pc:docMk/>
            <pc:sldMk cId="3957880589" sldId="260"/>
            <ac:picMk id="4" creationId="{3F99593E-F6AF-E5AB-A137-669B4FD296FE}"/>
          </ac:picMkLst>
        </pc:picChg>
      </pc:sldChg>
      <pc:sldChg chg="addSp delSp modSp new mod setBg">
        <pc:chgData name="재현 김" userId="7b5cd5acfa59a65e" providerId="Windows Live" clId="Web-{3F081A6C-EDE0-4145-8327-645DEC604D9F}" dt="2024-05-30T09:36:20.068" v="432" actId="20577"/>
        <pc:sldMkLst>
          <pc:docMk/>
          <pc:sldMk cId="2887963508" sldId="261"/>
        </pc:sldMkLst>
        <pc:spChg chg="mod ord">
          <ac:chgData name="재현 김" userId="7b5cd5acfa59a65e" providerId="Windows Live" clId="Web-{3F081A6C-EDE0-4145-8327-645DEC604D9F}" dt="2024-05-30T09:35:41.067" v="387"/>
          <ac:spMkLst>
            <pc:docMk/>
            <pc:sldMk cId="2887963508" sldId="261"/>
            <ac:spMk id="2" creationId="{41A00023-476F-082B-B9DB-FE48C66C8D61}"/>
          </ac:spMkLst>
        </pc:spChg>
        <pc:spChg chg="del">
          <ac:chgData name="재현 김" userId="7b5cd5acfa59a65e" providerId="Windows Live" clId="Web-{3F081A6C-EDE0-4145-8327-645DEC604D9F}" dt="2024-05-30T09:34:24.408" v="371"/>
          <ac:spMkLst>
            <pc:docMk/>
            <pc:sldMk cId="2887963508" sldId="261"/>
            <ac:spMk id="3" creationId="{52130016-5954-5D53-2918-513535C03D9F}"/>
          </ac:spMkLst>
        </pc:spChg>
        <pc:spChg chg="add del mod">
          <ac:chgData name="재현 김" userId="7b5cd5acfa59a65e" providerId="Windows Live" clId="Web-{3F081A6C-EDE0-4145-8327-645DEC604D9F}" dt="2024-05-30T09:35:09.441" v="386"/>
          <ac:spMkLst>
            <pc:docMk/>
            <pc:sldMk cId="2887963508" sldId="261"/>
            <ac:spMk id="6" creationId="{C77F3CEF-7B4A-2831-74D6-31FEA91F0C98}"/>
          </ac:spMkLst>
        </pc:spChg>
        <pc:spChg chg="add mod">
          <ac:chgData name="재현 김" userId="7b5cd5acfa59a65e" providerId="Windows Live" clId="Web-{3F081A6C-EDE0-4145-8327-645DEC604D9F}" dt="2024-05-30T09:36:20.068" v="432" actId="20577"/>
          <ac:spMkLst>
            <pc:docMk/>
            <pc:sldMk cId="2887963508" sldId="261"/>
            <ac:spMk id="11" creationId="{826FA7D4-83B8-8BA7-BF2A-94031B24EBF2}"/>
          </ac:spMkLst>
        </pc:spChg>
        <pc:spChg chg="add">
          <ac:chgData name="재현 김" userId="7b5cd5acfa59a65e" providerId="Windows Live" clId="Web-{3F081A6C-EDE0-4145-8327-645DEC604D9F}" dt="2024-05-30T09:35:41.067" v="387"/>
          <ac:spMkLst>
            <pc:docMk/>
            <pc:sldMk cId="2887963508" sldId="261"/>
            <ac:spMk id="14" creationId="{8181FC64-B306-4821-98E2-780662EFC486}"/>
          </ac:spMkLst>
        </pc:spChg>
        <pc:spChg chg="add">
          <ac:chgData name="재현 김" userId="7b5cd5acfa59a65e" providerId="Windows Live" clId="Web-{3F081A6C-EDE0-4145-8327-645DEC604D9F}" dt="2024-05-30T09:35:41.067" v="387"/>
          <ac:spMkLst>
            <pc:docMk/>
            <pc:sldMk cId="2887963508" sldId="261"/>
            <ac:spMk id="16" creationId="{5871FC61-DD4E-47D4-81FD-8A7E7D12B371}"/>
          </ac:spMkLst>
        </pc:spChg>
        <pc:spChg chg="add">
          <ac:chgData name="재현 김" userId="7b5cd5acfa59a65e" providerId="Windows Live" clId="Web-{3F081A6C-EDE0-4145-8327-645DEC604D9F}" dt="2024-05-30T09:35:41.067" v="387"/>
          <ac:spMkLst>
            <pc:docMk/>
            <pc:sldMk cId="2887963508" sldId="261"/>
            <ac:spMk id="18" creationId="{F9EC3F91-A75C-4F74-867E-E4C28C13546B}"/>
          </ac:spMkLst>
        </pc:spChg>
        <pc:spChg chg="add">
          <ac:chgData name="재현 김" userId="7b5cd5acfa59a65e" providerId="Windows Live" clId="Web-{3F081A6C-EDE0-4145-8327-645DEC604D9F}" dt="2024-05-30T09:35:41.067" v="387"/>
          <ac:spMkLst>
            <pc:docMk/>
            <pc:sldMk cId="2887963508" sldId="261"/>
            <ac:spMk id="20" creationId="{829A1E2C-5AC8-40FC-99E9-832069D39792}"/>
          </ac:spMkLst>
        </pc:spChg>
        <pc:picChg chg="add del mod ord">
          <ac:chgData name="재현 김" userId="7b5cd5acfa59a65e" providerId="Windows Live" clId="Web-{3F081A6C-EDE0-4145-8327-645DEC604D9F}" dt="2024-05-30T09:34:52.675" v="385"/>
          <ac:picMkLst>
            <pc:docMk/>
            <pc:sldMk cId="2887963508" sldId="261"/>
            <ac:picMk id="4" creationId="{CFFF9BBE-88E7-38D0-D5DD-812A4D96D331}"/>
          </ac:picMkLst>
        </pc:picChg>
        <pc:picChg chg="add mod ord">
          <ac:chgData name="재현 김" userId="7b5cd5acfa59a65e" providerId="Windows Live" clId="Web-{3F081A6C-EDE0-4145-8327-645DEC604D9F}" dt="2024-05-30T09:35:41.067" v="387"/>
          <ac:picMkLst>
            <pc:docMk/>
            <pc:sldMk cId="2887963508" sldId="261"/>
            <ac:picMk id="7" creationId="{DD99124E-D01E-C707-BE12-F1736C62C9F3}"/>
          </ac:picMkLst>
        </pc:picChg>
      </pc:sldChg>
      <pc:sldChg chg="addSp delSp modSp new mod setBg">
        <pc:chgData name="재현 김" userId="7b5cd5acfa59a65e" providerId="Windows Live" clId="Web-{3F081A6C-EDE0-4145-8327-645DEC604D9F}" dt="2024-05-30T09:39:14.918" v="539" actId="20577"/>
        <pc:sldMkLst>
          <pc:docMk/>
          <pc:sldMk cId="1484294365" sldId="262"/>
        </pc:sldMkLst>
        <pc:spChg chg="mod ord">
          <ac:chgData name="재현 김" userId="7b5cd5acfa59a65e" providerId="Windows Live" clId="Web-{3F081A6C-EDE0-4145-8327-645DEC604D9F}" dt="2024-05-30T09:37:20.633" v="436"/>
          <ac:spMkLst>
            <pc:docMk/>
            <pc:sldMk cId="1484294365" sldId="262"/>
            <ac:spMk id="2" creationId="{90982A4E-55A8-01BC-5630-9BA94BD364C7}"/>
          </ac:spMkLst>
        </pc:spChg>
        <pc:spChg chg="del">
          <ac:chgData name="재현 김" userId="7b5cd5acfa59a65e" providerId="Windows Live" clId="Web-{3F081A6C-EDE0-4145-8327-645DEC604D9F}" dt="2024-05-30T09:37:01.695" v="435"/>
          <ac:spMkLst>
            <pc:docMk/>
            <pc:sldMk cId="1484294365" sldId="262"/>
            <ac:spMk id="3" creationId="{10349F59-E28A-240E-424C-EE2672FBA6B6}"/>
          </ac:spMkLst>
        </pc:spChg>
        <pc:spChg chg="add mod">
          <ac:chgData name="재현 김" userId="7b5cd5acfa59a65e" providerId="Windows Live" clId="Web-{3F081A6C-EDE0-4145-8327-645DEC604D9F}" dt="2024-05-30T09:39:14.918" v="539" actId="20577"/>
          <ac:spMkLst>
            <pc:docMk/>
            <pc:sldMk cId="1484294365" sldId="262"/>
            <ac:spMk id="8" creationId="{F8AE300B-FCA4-C4FA-D1DE-62D221585079}"/>
          </ac:spMkLst>
        </pc:spChg>
        <pc:spChg chg="add">
          <ac:chgData name="재현 김" userId="7b5cd5acfa59a65e" providerId="Windows Live" clId="Web-{3F081A6C-EDE0-4145-8327-645DEC604D9F}" dt="2024-05-30T09:37:20.633" v="436"/>
          <ac:spMkLst>
            <pc:docMk/>
            <pc:sldMk cId="1484294365" sldId="262"/>
            <ac:spMk id="11" creationId="{04812C46-200A-4DEB-A05E-3ED6C68C2387}"/>
          </ac:spMkLst>
        </pc:spChg>
        <pc:spChg chg="add">
          <ac:chgData name="재현 김" userId="7b5cd5acfa59a65e" providerId="Windows Live" clId="Web-{3F081A6C-EDE0-4145-8327-645DEC604D9F}" dt="2024-05-30T09:37:20.633" v="436"/>
          <ac:spMkLst>
            <pc:docMk/>
            <pc:sldMk cId="1484294365" sldId="262"/>
            <ac:spMk id="13" creationId="{D1EA859B-E555-4109-94F3-6700E046E008}"/>
          </ac:spMkLst>
        </pc:spChg>
        <pc:picChg chg="add mod ord">
          <ac:chgData name="재현 김" userId="7b5cd5acfa59a65e" providerId="Windows Live" clId="Web-{3F081A6C-EDE0-4145-8327-645DEC604D9F}" dt="2024-05-30T09:37:20.633" v="436"/>
          <ac:picMkLst>
            <pc:docMk/>
            <pc:sldMk cId="1484294365" sldId="262"/>
            <ac:picMk id="4" creationId="{8E876F29-0BE4-FE7D-E175-34BDD80A9C6D}"/>
          </ac:picMkLst>
        </pc:picChg>
      </pc:sldChg>
      <pc:sldChg chg="addSp delSp modSp new mod setBg">
        <pc:chgData name="재현 김" userId="7b5cd5acfa59a65e" providerId="Windows Live" clId="Web-{3F081A6C-EDE0-4145-8327-645DEC604D9F}" dt="2024-05-30T09:43:00.925" v="619" actId="14100"/>
        <pc:sldMkLst>
          <pc:docMk/>
          <pc:sldMk cId="3613357056" sldId="263"/>
        </pc:sldMkLst>
        <pc:spChg chg="mod">
          <ac:chgData name="재현 김" userId="7b5cd5acfa59a65e" providerId="Windows Live" clId="Web-{3F081A6C-EDE0-4145-8327-645DEC604D9F}" dt="2024-05-30T09:42:18.018" v="558"/>
          <ac:spMkLst>
            <pc:docMk/>
            <pc:sldMk cId="3613357056" sldId="263"/>
            <ac:spMk id="2" creationId="{FF07F05B-9608-A302-1A22-943366CEE7AF}"/>
          </ac:spMkLst>
        </pc:spChg>
        <pc:spChg chg="del">
          <ac:chgData name="재현 김" userId="7b5cd5acfa59a65e" providerId="Windows Live" clId="Web-{3F081A6C-EDE0-4145-8327-645DEC604D9F}" dt="2024-05-30T09:42:14.721" v="557"/>
          <ac:spMkLst>
            <pc:docMk/>
            <pc:sldMk cId="3613357056" sldId="263"/>
            <ac:spMk id="3" creationId="{FA112C51-B74D-6FE3-078A-BE15DAF709BB}"/>
          </ac:spMkLst>
        </pc:spChg>
        <pc:spChg chg="add mod">
          <ac:chgData name="재현 김" userId="7b5cd5acfa59a65e" providerId="Windows Live" clId="Web-{3F081A6C-EDE0-4145-8327-645DEC604D9F}" dt="2024-05-30T09:43:00.925" v="619" actId="14100"/>
          <ac:spMkLst>
            <pc:docMk/>
            <pc:sldMk cId="3613357056" sldId="263"/>
            <ac:spMk id="8" creationId="{4011CC0A-3450-01C5-C55A-07B425A8120F}"/>
          </ac:spMkLst>
        </pc:spChg>
        <pc:spChg chg="add">
          <ac:chgData name="재현 김" userId="7b5cd5acfa59a65e" providerId="Windows Live" clId="Web-{3F081A6C-EDE0-4145-8327-645DEC604D9F}" dt="2024-05-30T09:42:18.018" v="558"/>
          <ac:spMkLst>
            <pc:docMk/>
            <pc:sldMk cId="3613357056" sldId="263"/>
            <ac:spMk id="11" creationId="{0288C6B4-AFC3-407F-A595-EFFD38D4CCAF}"/>
          </ac:spMkLst>
        </pc:spChg>
        <pc:spChg chg="add">
          <ac:chgData name="재현 김" userId="7b5cd5acfa59a65e" providerId="Windows Live" clId="Web-{3F081A6C-EDE0-4145-8327-645DEC604D9F}" dt="2024-05-30T09:42:18.018" v="558"/>
          <ac:spMkLst>
            <pc:docMk/>
            <pc:sldMk cId="3613357056" sldId="263"/>
            <ac:spMk id="13" creationId="{CF236821-17FE-429B-8D2C-08E13A64EA40}"/>
          </ac:spMkLst>
        </pc:spChg>
        <pc:spChg chg="add">
          <ac:chgData name="재현 김" userId="7b5cd5acfa59a65e" providerId="Windows Live" clId="Web-{3F081A6C-EDE0-4145-8327-645DEC604D9F}" dt="2024-05-30T09:42:18.018" v="558"/>
          <ac:spMkLst>
            <pc:docMk/>
            <pc:sldMk cId="3613357056" sldId="263"/>
            <ac:spMk id="15" creationId="{C0BDBCD2-E081-43AB-9119-C55465E59757}"/>
          </ac:spMkLst>
        </pc:spChg>
        <pc:spChg chg="add">
          <ac:chgData name="재현 김" userId="7b5cd5acfa59a65e" providerId="Windows Live" clId="Web-{3F081A6C-EDE0-4145-8327-645DEC604D9F}" dt="2024-05-30T09:42:18.018" v="558"/>
          <ac:spMkLst>
            <pc:docMk/>
            <pc:sldMk cId="3613357056" sldId="263"/>
            <ac:spMk id="17" creationId="{98E79BE4-34FE-485A-98A5-92CE8F7C4743}"/>
          </ac:spMkLst>
        </pc:spChg>
        <pc:spChg chg="add">
          <ac:chgData name="재현 김" userId="7b5cd5acfa59a65e" providerId="Windows Live" clId="Web-{3F081A6C-EDE0-4145-8327-645DEC604D9F}" dt="2024-05-30T09:42:18.018" v="558"/>
          <ac:spMkLst>
            <pc:docMk/>
            <pc:sldMk cId="3613357056" sldId="263"/>
            <ac:spMk id="19" creationId="{7A5F0580-5EE9-419F-96EE-B6529EF6E7D0}"/>
          </ac:spMkLst>
        </pc:spChg>
        <pc:picChg chg="add mod ord">
          <ac:chgData name="재현 김" userId="7b5cd5acfa59a65e" providerId="Windows Live" clId="Web-{3F081A6C-EDE0-4145-8327-645DEC604D9F}" dt="2024-05-30T09:42:18.018" v="558"/>
          <ac:picMkLst>
            <pc:docMk/>
            <pc:sldMk cId="3613357056" sldId="263"/>
            <ac:picMk id="4" creationId="{B93C1B88-C288-4AA9-F1A6-F02D3E7F913D}"/>
          </ac:picMkLst>
        </pc:picChg>
      </pc:sldChg>
      <pc:sldChg chg="addSp delSp modSp new mod setBg">
        <pc:chgData name="재현 김" userId="7b5cd5acfa59a65e" providerId="Windows Live" clId="Web-{3F081A6C-EDE0-4145-8327-645DEC604D9F}" dt="2024-05-30T09:47:07.730" v="795"/>
        <pc:sldMkLst>
          <pc:docMk/>
          <pc:sldMk cId="839534090" sldId="264"/>
        </pc:sldMkLst>
        <pc:spChg chg="mod">
          <ac:chgData name="재현 김" userId="7b5cd5acfa59a65e" providerId="Windows Live" clId="Web-{3F081A6C-EDE0-4145-8327-645DEC604D9F}" dt="2024-05-30T09:47:07.730" v="795"/>
          <ac:spMkLst>
            <pc:docMk/>
            <pc:sldMk cId="839534090" sldId="264"/>
            <ac:spMk id="2" creationId="{220B4F91-24D6-F3AA-6BAF-D36E80450285}"/>
          </ac:spMkLst>
        </pc:spChg>
        <pc:spChg chg="mod ord">
          <ac:chgData name="재현 김" userId="7b5cd5acfa59a65e" providerId="Windows Live" clId="Web-{3F081A6C-EDE0-4145-8327-645DEC604D9F}" dt="2024-05-30T09:47:07.730" v="795"/>
          <ac:spMkLst>
            <pc:docMk/>
            <pc:sldMk cId="839534090" sldId="264"/>
            <ac:spMk id="3" creationId="{B11AABD0-659E-5BB4-AA85-FAF5C65688C8}"/>
          </ac:spMkLst>
        </pc:spChg>
        <pc:spChg chg="add del">
          <ac:chgData name="재현 김" userId="7b5cd5acfa59a65e" providerId="Windows Live" clId="Web-{3F081A6C-EDE0-4145-8327-645DEC604D9F}" dt="2024-05-30T09:47:07.730" v="794"/>
          <ac:spMkLst>
            <pc:docMk/>
            <pc:sldMk cId="839534090" sldId="264"/>
            <ac:spMk id="9" creationId="{04812C46-200A-4DEB-A05E-3ED6C68C2387}"/>
          </ac:spMkLst>
        </pc:spChg>
        <pc:spChg chg="add del">
          <ac:chgData name="재현 김" userId="7b5cd5acfa59a65e" providerId="Windows Live" clId="Web-{3F081A6C-EDE0-4145-8327-645DEC604D9F}" dt="2024-05-30T09:47:07.730" v="794"/>
          <ac:spMkLst>
            <pc:docMk/>
            <pc:sldMk cId="839534090" sldId="264"/>
            <ac:spMk id="11" creationId="{D1EA859B-E555-4109-94F3-6700E046E008}"/>
          </ac:spMkLst>
        </pc:spChg>
        <pc:spChg chg="add">
          <ac:chgData name="재현 김" userId="7b5cd5acfa59a65e" providerId="Windows Live" clId="Web-{3F081A6C-EDE0-4145-8327-645DEC604D9F}" dt="2024-05-30T09:47:07.730" v="795"/>
          <ac:spMkLst>
            <pc:docMk/>
            <pc:sldMk cId="839534090" sldId="264"/>
            <ac:spMk id="13" creationId="{3F0BE7ED-7814-4273-B18A-F26CC0380380}"/>
          </ac:spMkLst>
        </pc:spChg>
        <pc:spChg chg="add">
          <ac:chgData name="재현 김" userId="7b5cd5acfa59a65e" providerId="Windows Live" clId="Web-{3F081A6C-EDE0-4145-8327-645DEC604D9F}" dt="2024-05-30T09:47:07.730" v="795"/>
          <ac:spMkLst>
            <pc:docMk/>
            <pc:sldMk cId="839534090" sldId="264"/>
            <ac:spMk id="14" creationId="{3AFE8227-C443-417B-BA91-520EB1EF4559}"/>
          </ac:spMkLst>
        </pc:spChg>
        <pc:spChg chg="add">
          <ac:chgData name="재현 김" userId="7b5cd5acfa59a65e" providerId="Windows Live" clId="Web-{3F081A6C-EDE0-4145-8327-645DEC604D9F}" dt="2024-05-30T09:47:07.730" v="795"/>
          <ac:spMkLst>
            <pc:docMk/>
            <pc:sldMk cId="839534090" sldId="264"/>
            <ac:spMk id="15" creationId="{907741FC-B544-4A6E-B831-6789D042333D}"/>
          </ac:spMkLst>
        </pc:spChg>
        <pc:picChg chg="add mod ord">
          <ac:chgData name="재현 김" userId="7b5cd5acfa59a65e" providerId="Windows Live" clId="Web-{3F081A6C-EDE0-4145-8327-645DEC604D9F}" dt="2024-05-30T09:47:07.730" v="795"/>
          <ac:picMkLst>
            <pc:docMk/>
            <pc:sldMk cId="839534090" sldId="264"/>
            <ac:picMk id="4" creationId="{B90B2ABF-F141-EDE5-2693-DF03324D8906}"/>
          </ac:picMkLst>
        </pc:picChg>
      </pc:sldChg>
      <pc:sldChg chg="addSp delSp modSp new mod setBg">
        <pc:chgData name="재현 김" userId="7b5cd5acfa59a65e" providerId="Windows Live" clId="Web-{3F081A6C-EDE0-4145-8327-645DEC604D9F}" dt="2024-05-30T09:49:50.142" v="896"/>
        <pc:sldMkLst>
          <pc:docMk/>
          <pc:sldMk cId="2690698691" sldId="265"/>
        </pc:sldMkLst>
        <pc:spChg chg="mod">
          <ac:chgData name="재현 김" userId="7b5cd5acfa59a65e" providerId="Windows Live" clId="Web-{3F081A6C-EDE0-4145-8327-645DEC604D9F}" dt="2024-05-30T09:49:50.142" v="896"/>
          <ac:spMkLst>
            <pc:docMk/>
            <pc:sldMk cId="2690698691" sldId="265"/>
            <ac:spMk id="2" creationId="{A3729B9E-B644-9975-0226-8CDCC39B3145}"/>
          </ac:spMkLst>
        </pc:spChg>
        <pc:spChg chg="del">
          <ac:chgData name="재현 김" userId="7b5cd5acfa59a65e" providerId="Windows Live" clId="Web-{3F081A6C-EDE0-4145-8327-645DEC604D9F}" dt="2024-05-30T09:49:41.704" v="895"/>
          <ac:spMkLst>
            <pc:docMk/>
            <pc:sldMk cId="2690698691" sldId="265"/>
            <ac:spMk id="3" creationId="{6A06A00D-0747-5F5D-C617-A7202A685F68}"/>
          </ac:spMkLst>
        </pc:spChg>
        <pc:spChg chg="add">
          <ac:chgData name="재현 김" userId="7b5cd5acfa59a65e" providerId="Windows Live" clId="Web-{3F081A6C-EDE0-4145-8327-645DEC604D9F}" dt="2024-05-30T09:49:50.142" v="896"/>
          <ac:spMkLst>
            <pc:docMk/>
            <pc:sldMk cId="2690698691" sldId="265"/>
            <ac:spMk id="9" creationId="{A8384FB5-9ADC-4DDC-881B-597D56F5B15D}"/>
          </ac:spMkLst>
        </pc:spChg>
        <pc:spChg chg="add">
          <ac:chgData name="재현 김" userId="7b5cd5acfa59a65e" providerId="Windows Live" clId="Web-{3F081A6C-EDE0-4145-8327-645DEC604D9F}" dt="2024-05-30T09:49:50.142" v="896"/>
          <ac:spMkLst>
            <pc:docMk/>
            <pc:sldMk cId="2690698691" sldId="265"/>
            <ac:spMk id="11" creationId="{91E5A9A7-95C6-4F4F-B00E-C82E07FE62EF}"/>
          </ac:spMkLst>
        </pc:spChg>
        <pc:spChg chg="add">
          <ac:chgData name="재현 김" userId="7b5cd5acfa59a65e" providerId="Windows Live" clId="Web-{3F081A6C-EDE0-4145-8327-645DEC604D9F}" dt="2024-05-30T09:49:50.142" v="896"/>
          <ac:spMkLst>
            <pc:docMk/>
            <pc:sldMk cId="2690698691" sldId="265"/>
            <ac:spMk id="13" creationId="{D07DD2DE-F619-49DD-B5E7-03A290FF4ED1}"/>
          </ac:spMkLst>
        </pc:spChg>
        <pc:spChg chg="add">
          <ac:chgData name="재현 김" userId="7b5cd5acfa59a65e" providerId="Windows Live" clId="Web-{3F081A6C-EDE0-4145-8327-645DEC604D9F}" dt="2024-05-30T09:49:50.142" v="896"/>
          <ac:spMkLst>
            <pc:docMk/>
            <pc:sldMk cId="2690698691" sldId="265"/>
            <ac:spMk id="15" creationId="{85149191-5F60-4A28-AAFF-039F96B0F3EC}"/>
          </ac:spMkLst>
        </pc:spChg>
        <pc:spChg chg="add">
          <ac:chgData name="재현 김" userId="7b5cd5acfa59a65e" providerId="Windows Live" clId="Web-{3F081A6C-EDE0-4145-8327-645DEC604D9F}" dt="2024-05-30T09:49:50.142" v="896"/>
          <ac:spMkLst>
            <pc:docMk/>
            <pc:sldMk cId="2690698691" sldId="265"/>
            <ac:spMk id="17" creationId="{F8260ED5-17F7-4158-B241-D51DD4CF1B7E}"/>
          </ac:spMkLst>
        </pc:spChg>
        <pc:picChg chg="add mod ord">
          <ac:chgData name="재현 김" userId="7b5cd5acfa59a65e" providerId="Windows Live" clId="Web-{3F081A6C-EDE0-4145-8327-645DEC604D9F}" dt="2024-05-30T09:49:50.142" v="896"/>
          <ac:picMkLst>
            <pc:docMk/>
            <pc:sldMk cId="2690698691" sldId="265"/>
            <ac:picMk id="4" creationId="{5D5A7108-BA5C-60D3-84EE-6B03C9AACA2E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359B5-AC84-42C0-82A6-453BA925357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F7211AC-B002-445A-BD1E-9AD907CC9A9B}">
      <dgm:prSet/>
      <dgm:spPr/>
      <dgm:t>
        <a:bodyPr/>
        <a:lstStyle/>
        <a:p>
          <a:r>
            <a:rPr lang="ko-KR"/>
            <a:t>가족과 독도로 여행을 가본다</a:t>
          </a:r>
          <a:endParaRPr lang="en-US"/>
        </a:p>
      </dgm:t>
    </dgm:pt>
    <dgm:pt modelId="{E5B7591D-03DC-4CC5-9DDB-B17B2606C3BF}" type="parTrans" cxnId="{310A2D20-1B9D-4C4A-9D66-9E662E8B0D7C}">
      <dgm:prSet/>
      <dgm:spPr/>
      <dgm:t>
        <a:bodyPr/>
        <a:lstStyle/>
        <a:p>
          <a:endParaRPr lang="en-US"/>
        </a:p>
      </dgm:t>
    </dgm:pt>
    <dgm:pt modelId="{CC0647BB-32E1-47D0-8804-D5221619EE8E}" type="sibTrans" cxnId="{310A2D20-1B9D-4C4A-9D66-9E662E8B0D7C}">
      <dgm:prSet/>
      <dgm:spPr/>
      <dgm:t>
        <a:bodyPr/>
        <a:lstStyle/>
        <a:p>
          <a:endParaRPr lang="en-US"/>
        </a:p>
      </dgm:t>
    </dgm:pt>
    <dgm:pt modelId="{D13E4279-05FB-4C77-9FCE-34ED1A29F51A}">
      <dgm:prSet/>
      <dgm:spPr/>
      <dgm:t>
        <a:bodyPr/>
        <a:lstStyle/>
        <a:p>
          <a:r>
            <a:rPr lang="ko-KR"/>
            <a:t>어린 아이들에게 독도에 대한 이야기를 해준다</a:t>
          </a:r>
          <a:endParaRPr lang="en-US"/>
        </a:p>
      </dgm:t>
    </dgm:pt>
    <dgm:pt modelId="{633A7E26-1DDD-49F8-9A14-CEF714F597BF}" type="parTrans" cxnId="{E5DE8949-6EDD-41E6-9D88-771AB7DCA925}">
      <dgm:prSet/>
      <dgm:spPr/>
      <dgm:t>
        <a:bodyPr/>
        <a:lstStyle/>
        <a:p>
          <a:endParaRPr lang="en-US"/>
        </a:p>
      </dgm:t>
    </dgm:pt>
    <dgm:pt modelId="{9CD6D408-358A-44F7-AEFE-906F5A9EA7D3}" type="sibTrans" cxnId="{E5DE8949-6EDD-41E6-9D88-771AB7DCA925}">
      <dgm:prSet/>
      <dgm:spPr/>
      <dgm:t>
        <a:bodyPr/>
        <a:lstStyle/>
        <a:p>
          <a:endParaRPr lang="en-US"/>
        </a:p>
      </dgm:t>
    </dgm:pt>
    <dgm:pt modelId="{81A48109-A5D4-450C-9680-2924BBB4AEB8}">
      <dgm:prSet/>
      <dgm:spPr/>
      <dgm:t>
        <a:bodyPr/>
        <a:lstStyle/>
        <a:p>
          <a:r>
            <a:rPr lang="ko-KR"/>
            <a:t>독도 관련 다큐를 시청하며 독도에 대한 애정을 키운다</a:t>
          </a:r>
          <a:endParaRPr lang="en-US"/>
        </a:p>
      </dgm:t>
    </dgm:pt>
    <dgm:pt modelId="{FD642D0C-CB2E-43E9-9219-E67E62BE3DD5}" type="parTrans" cxnId="{6023770B-30FB-499D-A5FE-E2D2F79639BC}">
      <dgm:prSet/>
      <dgm:spPr/>
      <dgm:t>
        <a:bodyPr/>
        <a:lstStyle/>
        <a:p>
          <a:endParaRPr lang="en-US"/>
        </a:p>
      </dgm:t>
    </dgm:pt>
    <dgm:pt modelId="{E17225CD-56AF-495E-ACE2-B8366C5A1AC0}" type="sibTrans" cxnId="{6023770B-30FB-499D-A5FE-E2D2F79639BC}">
      <dgm:prSet/>
      <dgm:spPr/>
      <dgm:t>
        <a:bodyPr/>
        <a:lstStyle/>
        <a:p>
          <a:endParaRPr lang="en-US"/>
        </a:p>
      </dgm:t>
    </dgm:pt>
    <dgm:pt modelId="{C0091D16-7732-4EC1-BE4C-B30C04E272DB}" type="pres">
      <dgm:prSet presAssocID="{AF0359B5-AC84-42C0-82A6-453BA9253573}" presName="linear" presStyleCnt="0">
        <dgm:presLayoutVars>
          <dgm:animLvl val="lvl"/>
          <dgm:resizeHandles val="exact"/>
        </dgm:presLayoutVars>
      </dgm:prSet>
      <dgm:spPr/>
    </dgm:pt>
    <dgm:pt modelId="{6D605EDC-69BB-4F46-ABBB-CCC6EA7D2C6C}" type="pres">
      <dgm:prSet presAssocID="{DF7211AC-B002-445A-BD1E-9AD907CC9A9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D8361F6-AC72-471C-B879-21A53E052112}" type="pres">
      <dgm:prSet presAssocID="{CC0647BB-32E1-47D0-8804-D5221619EE8E}" presName="spacer" presStyleCnt="0"/>
      <dgm:spPr/>
    </dgm:pt>
    <dgm:pt modelId="{6DE9FA8C-A86F-4824-944D-28885E488071}" type="pres">
      <dgm:prSet presAssocID="{D13E4279-05FB-4C77-9FCE-34ED1A29F51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2BC9E17-CE5A-49F0-8EAD-E800BB342A83}" type="pres">
      <dgm:prSet presAssocID="{9CD6D408-358A-44F7-AEFE-906F5A9EA7D3}" presName="spacer" presStyleCnt="0"/>
      <dgm:spPr/>
    </dgm:pt>
    <dgm:pt modelId="{3079A782-F676-43BF-9170-5D5904F3B96C}" type="pres">
      <dgm:prSet presAssocID="{81A48109-A5D4-450C-9680-2924BBB4AEB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023770B-30FB-499D-A5FE-E2D2F79639BC}" srcId="{AF0359B5-AC84-42C0-82A6-453BA9253573}" destId="{81A48109-A5D4-450C-9680-2924BBB4AEB8}" srcOrd="2" destOrd="0" parTransId="{FD642D0C-CB2E-43E9-9219-E67E62BE3DD5}" sibTransId="{E17225CD-56AF-495E-ACE2-B8366C5A1AC0}"/>
    <dgm:cxn modelId="{310A2D20-1B9D-4C4A-9D66-9E662E8B0D7C}" srcId="{AF0359B5-AC84-42C0-82A6-453BA9253573}" destId="{DF7211AC-B002-445A-BD1E-9AD907CC9A9B}" srcOrd="0" destOrd="0" parTransId="{E5B7591D-03DC-4CC5-9DDB-B17B2606C3BF}" sibTransId="{CC0647BB-32E1-47D0-8804-D5221619EE8E}"/>
    <dgm:cxn modelId="{E5DE8949-6EDD-41E6-9D88-771AB7DCA925}" srcId="{AF0359B5-AC84-42C0-82A6-453BA9253573}" destId="{D13E4279-05FB-4C77-9FCE-34ED1A29F51A}" srcOrd="1" destOrd="0" parTransId="{633A7E26-1DDD-49F8-9A14-CEF714F597BF}" sibTransId="{9CD6D408-358A-44F7-AEFE-906F5A9EA7D3}"/>
    <dgm:cxn modelId="{DD090881-ACBB-473E-9B42-796C48112EE6}" type="presOf" srcId="{DF7211AC-B002-445A-BD1E-9AD907CC9A9B}" destId="{6D605EDC-69BB-4F46-ABBB-CCC6EA7D2C6C}" srcOrd="0" destOrd="0" presId="urn:microsoft.com/office/officeart/2005/8/layout/vList2"/>
    <dgm:cxn modelId="{20929983-B9FA-4AA8-8193-439BEC59AB8B}" type="presOf" srcId="{D13E4279-05FB-4C77-9FCE-34ED1A29F51A}" destId="{6DE9FA8C-A86F-4824-944D-28885E488071}" srcOrd="0" destOrd="0" presId="urn:microsoft.com/office/officeart/2005/8/layout/vList2"/>
    <dgm:cxn modelId="{0F2C2A92-C3AE-4072-BC5F-8B0A340A96F1}" type="presOf" srcId="{AF0359B5-AC84-42C0-82A6-453BA9253573}" destId="{C0091D16-7732-4EC1-BE4C-B30C04E272DB}" srcOrd="0" destOrd="0" presId="urn:microsoft.com/office/officeart/2005/8/layout/vList2"/>
    <dgm:cxn modelId="{6AF984CB-DC83-49AF-BF6D-724430032A8E}" type="presOf" srcId="{81A48109-A5D4-450C-9680-2924BBB4AEB8}" destId="{3079A782-F676-43BF-9170-5D5904F3B96C}" srcOrd="0" destOrd="0" presId="urn:microsoft.com/office/officeart/2005/8/layout/vList2"/>
    <dgm:cxn modelId="{941F6EB8-22AB-4F8C-B037-EFC0A758F6F4}" type="presParOf" srcId="{C0091D16-7732-4EC1-BE4C-B30C04E272DB}" destId="{6D605EDC-69BB-4F46-ABBB-CCC6EA7D2C6C}" srcOrd="0" destOrd="0" presId="urn:microsoft.com/office/officeart/2005/8/layout/vList2"/>
    <dgm:cxn modelId="{DD5731AF-9490-4DE1-8864-E34DE2FBA9C9}" type="presParOf" srcId="{C0091D16-7732-4EC1-BE4C-B30C04E272DB}" destId="{5D8361F6-AC72-471C-B879-21A53E052112}" srcOrd="1" destOrd="0" presId="urn:microsoft.com/office/officeart/2005/8/layout/vList2"/>
    <dgm:cxn modelId="{27CB7088-264F-4FB8-8082-237188303B02}" type="presParOf" srcId="{C0091D16-7732-4EC1-BE4C-B30C04E272DB}" destId="{6DE9FA8C-A86F-4824-944D-28885E488071}" srcOrd="2" destOrd="0" presId="urn:microsoft.com/office/officeart/2005/8/layout/vList2"/>
    <dgm:cxn modelId="{0ED300E3-952C-40BA-B941-424806538DC8}" type="presParOf" srcId="{C0091D16-7732-4EC1-BE4C-B30C04E272DB}" destId="{A2BC9E17-CE5A-49F0-8EAD-E800BB342A83}" srcOrd="3" destOrd="0" presId="urn:microsoft.com/office/officeart/2005/8/layout/vList2"/>
    <dgm:cxn modelId="{712D3B67-AC1F-479C-80B9-AC9AE2E251D9}" type="presParOf" srcId="{C0091D16-7732-4EC1-BE4C-B30C04E272DB}" destId="{3079A782-F676-43BF-9170-5D5904F3B96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05EDC-69BB-4F46-ABBB-CCC6EA7D2C6C}">
      <dsp:nvSpPr>
        <dsp:cNvPr id="0" name=""/>
        <dsp:cNvSpPr/>
      </dsp:nvSpPr>
      <dsp:spPr>
        <a:xfrm>
          <a:off x="0" y="76887"/>
          <a:ext cx="6666833" cy="170527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200" kern="1200"/>
            <a:t>가족과 독도로 여행을 가본다</a:t>
          </a:r>
          <a:endParaRPr lang="en-US" sz="3200" kern="1200"/>
        </a:p>
      </dsp:txBody>
      <dsp:txXfrm>
        <a:off x="83245" y="160132"/>
        <a:ext cx="6500343" cy="1538784"/>
      </dsp:txXfrm>
    </dsp:sp>
    <dsp:sp modelId="{6DE9FA8C-A86F-4824-944D-28885E488071}">
      <dsp:nvSpPr>
        <dsp:cNvPr id="0" name=""/>
        <dsp:cNvSpPr/>
      </dsp:nvSpPr>
      <dsp:spPr>
        <a:xfrm>
          <a:off x="0" y="1874322"/>
          <a:ext cx="6666833" cy="1705274"/>
        </a:xfrm>
        <a:prstGeom prst="roundRect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200" kern="1200"/>
            <a:t>어린 아이들에게 독도에 대한 이야기를 해준다</a:t>
          </a:r>
          <a:endParaRPr lang="en-US" sz="3200" kern="1200"/>
        </a:p>
      </dsp:txBody>
      <dsp:txXfrm>
        <a:off x="83245" y="1957567"/>
        <a:ext cx="6500343" cy="1538784"/>
      </dsp:txXfrm>
    </dsp:sp>
    <dsp:sp modelId="{3079A782-F676-43BF-9170-5D5904F3B96C}">
      <dsp:nvSpPr>
        <dsp:cNvPr id="0" name=""/>
        <dsp:cNvSpPr/>
      </dsp:nvSpPr>
      <dsp:spPr>
        <a:xfrm>
          <a:off x="0" y="3671757"/>
          <a:ext cx="6666833" cy="1705274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200" kern="1200"/>
            <a:t>독도 관련 다큐를 시청하며 독도에 대한 애정을 키운다</a:t>
          </a:r>
          <a:endParaRPr lang="en-US" sz="3200" kern="1200"/>
        </a:p>
      </dsp:txBody>
      <dsp:txXfrm>
        <a:off x="83245" y="3755002"/>
        <a:ext cx="6500343" cy="1538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ko-KR" altLang="en-US" sz="3700">
                <a:ea typeface="맑은 고딕"/>
              </a:rPr>
              <a:t>메탄하이드레이트가 뭔가?</a:t>
            </a:r>
          </a:p>
        </p:txBody>
      </p:sp>
      <p:pic>
        <p:nvPicPr>
          <p:cNvPr id="4" name="내용 개체 틀 3" descr="불타는 얼음  ‘메탄 하이드레이트(methane hydrates)’">
            <a:extLst>
              <a:ext uri="{FF2B5EF4-FFF2-40B4-BE49-F238E27FC236}">
                <a16:creationId xmlns:a16="http://schemas.microsoft.com/office/drawing/2014/main" id="{371D5325-D577-93A1-235B-666F7D94A9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801" r="-2" b="-2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53B21A0-2290-7861-4BA5-3EB2BA999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+mn-lt"/>
                <a:cs typeface="+mn-lt"/>
              </a:rPr>
              <a:t>얼음과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비슷한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고체를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형성하는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고체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화합물</a:t>
            </a:r>
            <a:endParaRPr lang="en-US" altLang="ko-KR" sz="2000" baseline="30000" dirty="0">
              <a:ea typeface="+mn-lt"/>
              <a:cs typeface="+mn-lt"/>
            </a:endParaRPr>
          </a:p>
          <a:p>
            <a:endParaRPr lang="ko-KR" altLang="en-US" sz="2000" dirty="0">
              <a:ea typeface="맑은 고딕" panose="020F0502020204030204"/>
            </a:endParaRPr>
          </a:p>
          <a:p>
            <a:r>
              <a:rPr lang="ko-KR" sz="2000" dirty="0">
                <a:ea typeface="+mn-lt"/>
                <a:cs typeface="+mn-lt"/>
              </a:rPr>
              <a:t>드라이 </a:t>
            </a:r>
            <a:r>
              <a:rPr lang="ko-KR" altLang="en-US" sz="2000" dirty="0">
                <a:ea typeface="+mn-lt"/>
                <a:cs typeface="+mn-lt"/>
              </a:rPr>
              <a:t>아이스 유</a:t>
            </a:r>
            <a:r>
              <a:rPr lang="ko-KR" sz="2000" dirty="0">
                <a:ea typeface="+mn-lt"/>
                <a:cs typeface="+mn-lt"/>
              </a:rPr>
              <a:t>사한 </a:t>
            </a:r>
            <a:r>
              <a:rPr lang="ko-KR" sz="2000">
                <a:ea typeface="+mn-lt"/>
                <a:cs typeface="+mn-lt"/>
              </a:rPr>
              <a:t>외관 및 특성을</a:t>
            </a:r>
            <a:r>
              <a:rPr lang="ko-KR" altLang="en-US" sz="2000">
                <a:ea typeface="+mn-lt"/>
                <a:cs typeface="+mn-lt"/>
              </a:rPr>
              <a:t> 보임   </a:t>
            </a:r>
            <a:endParaRPr lang="ko-KR" altLang="en-US" sz="2000" dirty="0">
              <a:ea typeface="+mn-lt"/>
              <a:cs typeface="+mn-lt"/>
            </a:endParaRPr>
          </a:p>
          <a:p>
            <a:r>
              <a:rPr lang="ko-KR" sz="2000" dirty="0">
                <a:ea typeface="+mn-lt"/>
                <a:cs typeface="+mn-lt"/>
              </a:rPr>
              <a:t>불타는 </a:t>
            </a:r>
            <a:r>
              <a:rPr lang="ko-KR" altLang="en-US" sz="2000" dirty="0">
                <a:ea typeface="+mn-lt"/>
                <a:cs typeface="+mn-lt"/>
              </a:rPr>
              <a:t>얼음</a:t>
            </a:r>
            <a:endParaRPr lang="ko-KR" sz="2000">
              <a:ea typeface="맑은 고딕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3729B9E-B644-9975-0226-8CDCC39B3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latinLnBrk="0"/>
            <a:r>
              <a:rPr lang="ko-KR" alt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강치 </a:t>
            </a:r>
            <a:endParaRPr lang="en-US" altLang="ko-KR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내용 개체 틀 3" descr="[책의 향기]日 야욕이 집어삼킨 독도의 주인 ‘강치’｜동아일보 [책의 향기]日 야욕이 집어삼킨 독도의 주인 ‘강치’">
            <a:extLst>
              <a:ext uri="{FF2B5EF4-FFF2-40B4-BE49-F238E27FC236}">
                <a16:creationId xmlns:a16="http://schemas.microsoft.com/office/drawing/2014/main" id="{5D5A7108-BA5C-60D3-84EE-6B03C9AACA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7330" y="467208"/>
            <a:ext cx="6475943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69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AC0D3AF-D0D7-3BD5-456E-3DD56D3A5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ko-KR" altLang="en-US" sz="5400" dirty="0">
                <a:ea typeface="맑은 고딕"/>
              </a:rPr>
              <a:t>영역적 가치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7A5217-8C82-11EC-2131-3753C7334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ko-KR" altLang="en-US" sz="2200">
              <a:ea typeface="맑은 고딕"/>
            </a:endParaRPr>
          </a:p>
          <a:p>
            <a:endParaRPr lang="ko-KR" altLang="en-US" sz="2200">
              <a:ea typeface="맑은 고딕"/>
            </a:endParaRPr>
          </a:p>
          <a:p>
            <a:endParaRPr lang="ko-KR" altLang="en-US" sz="2200">
              <a:ea typeface="맑은 고딕"/>
            </a:endParaRPr>
          </a:p>
        </p:txBody>
      </p:sp>
      <p:pic>
        <p:nvPicPr>
          <p:cNvPr id="5" name="그림 4" descr="[6월 기사] 세 가지 측면에서 본 '독도의 가치와 중요성'">
            <a:extLst>
              <a:ext uri="{FF2B5EF4-FFF2-40B4-BE49-F238E27FC236}">
                <a16:creationId xmlns:a16="http://schemas.microsoft.com/office/drawing/2014/main" id="{A738B14C-8E76-1E94-2E5E-E558E4165C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304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1561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4" descr="독도 갈매기 새끼 무럭 무럭 자라서. 독도를 잘 지키렴!독도등대">
            <a:extLst>
              <a:ext uri="{FF2B5EF4-FFF2-40B4-BE49-F238E27FC236}">
                <a16:creationId xmlns:a16="http://schemas.microsoft.com/office/drawing/2014/main" id="{309D6FE5-103E-0265-FBBF-73F3F3FA9A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32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4" name="그림 3" descr="독도 선착장">
            <a:extLst>
              <a:ext uri="{FF2B5EF4-FFF2-40B4-BE49-F238E27FC236}">
                <a16:creationId xmlns:a16="http://schemas.microsoft.com/office/drawing/2014/main" id="{C3494601-362E-F01E-01F1-61F91B952A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698" b="4407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21" name="Freeform: Shape 1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Freeform: Shape 1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227C4EC-DB11-7825-CDF7-C5BC7D7C0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859536"/>
            <a:ext cx="4832802" cy="1243584"/>
          </a:xfrm>
        </p:spPr>
        <p:txBody>
          <a:bodyPr>
            <a:normAutofit/>
          </a:bodyPr>
          <a:lstStyle/>
          <a:p>
            <a:r>
              <a:rPr lang="ko-KR" altLang="en-US" sz="3400">
                <a:ea typeface="맑은 고딕"/>
              </a:rPr>
              <a:t>동도 시설</a:t>
            </a:r>
            <a:endParaRPr lang="ko-KR" altLang="en-US" sz="3400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C12BB4-B808-02A5-3DF6-381A147B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512611"/>
            <a:ext cx="4832803" cy="366435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>
                <a:ea typeface="맑은 고딕"/>
              </a:rPr>
              <a:t>독도 등대:1954년에 설치  </a:t>
            </a:r>
          </a:p>
          <a:p>
            <a:endParaRPr lang="ko-KR" altLang="en-US" sz="2000">
              <a:ea typeface="맑은 고딕"/>
            </a:endParaRPr>
          </a:p>
          <a:p>
            <a:r>
              <a:rPr lang="ko-KR" altLang="en-US" sz="2000">
                <a:ea typeface="맑은 고딕"/>
              </a:rPr>
              <a:t>선착장:울릉도에서 관광객들을 위한 것임</a:t>
            </a:r>
          </a:p>
        </p:txBody>
      </p:sp>
    </p:spTree>
    <p:extLst>
      <p:ext uri="{BB962C8B-B14F-4D97-AF65-F5344CB8AC3E}">
        <p14:creationId xmlns:p14="http://schemas.microsoft.com/office/powerpoint/2010/main" val="1899690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E559D68-E72C-A137-2DE5-1F1E8B1F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ko-KR" altLang="en-US" sz="4000">
                <a:ea typeface="맑은 고딕"/>
              </a:rPr>
              <a:t>서도 시설</a:t>
            </a:r>
            <a:endParaRPr lang="ko-KR" altLang="en-US" sz="4000"/>
          </a:p>
        </p:txBody>
      </p:sp>
      <p:pic>
        <p:nvPicPr>
          <p:cNvPr id="4" name="그림 3" descr="독도 주민숙소 입주 시작..이달말 준공식">
            <a:extLst>
              <a:ext uri="{FF2B5EF4-FFF2-40B4-BE49-F238E27FC236}">
                <a16:creationId xmlns:a16="http://schemas.microsoft.com/office/drawing/2014/main" id="{3F99593E-F6AF-E5AB-A137-669B4FD296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29" r="-2" b="-2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72AB27-419A-1627-88C2-B989E6377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>
                <a:ea typeface="맑은 고딕"/>
              </a:rPr>
              <a:t>주민숙소:2011년 김성도,김신열 부부가 거주함</a:t>
            </a:r>
          </a:p>
          <a:p>
            <a:endParaRPr lang="ko-KR" altLang="en-US" sz="2000">
              <a:ea typeface="맑은 고딕"/>
            </a:endParaRPr>
          </a:p>
          <a:p>
            <a:r>
              <a:rPr lang="ko-KR" altLang="en-US" sz="2000">
                <a:ea typeface="맑은 고딕"/>
              </a:rPr>
              <a:t>경비대:약 서른명이 생활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8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7" name="내용 개체 틀 6" descr="독도경비대와 저녁식사-문재인과 함께한 독도 울릉도 탐방- 그 여섯번째">
            <a:extLst>
              <a:ext uri="{FF2B5EF4-FFF2-40B4-BE49-F238E27FC236}">
                <a16:creationId xmlns:a16="http://schemas.microsoft.com/office/drawing/2014/main" id="{DD99124E-D01E-C707-BE12-F1736C62C9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5" b="4921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F9EC3F91-A75C-4F74-867E-E4C28C135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226" y="0"/>
            <a:ext cx="5043774" cy="6858000"/>
          </a:xfrm>
          <a:custGeom>
            <a:avLst/>
            <a:gdLst>
              <a:gd name="connsiteX0" fmla="*/ 1648981 w 5043774"/>
              <a:gd name="connsiteY0" fmla="*/ 0 h 6858000"/>
              <a:gd name="connsiteX1" fmla="*/ 2759699 w 5043774"/>
              <a:gd name="connsiteY1" fmla="*/ 0 h 6858000"/>
              <a:gd name="connsiteX2" fmla="*/ 3379301 w 5043774"/>
              <a:gd name="connsiteY2" fmla="*/ 0 h 6858000"/>
              <a:gd name="connsiteX3" fmla="*/ 3552342 w 5043774"/>
              <a:gd name="connsiteY3" fmla="*/ 0 h 6858000"/>
              <a:gd name="connsiteX4" fmla="*/ 4617166 w 5043774"/>
              <a:gd name="connsiteY4" fmla="*/ 0 h 6858000"/>
              <a:gd name="connsiteX5" fmla="*/ 4786130 w 5043774"/>
              <a:gd name="connsiteY5" fmla="*/ 0 h 6858000"/>
              <a:gd name="connsiteX6" fmla="*/ 4980168 w 5043774"/>
              <a:gd name="connsiteY6" fmla="*/ 0 h 6858000"/>
              <a:gd name="connsiteX7" fmla="*/ 5043774 w 5043774"/>
              <a:gd name="connsiteY7" fmla="*/ 0 h 6858000"/>
              <a:gd name="connsiteX8" fmla="*/ 5043774 w 5043774"/>
              <a:gd name="connsiteY8" fmla="*/ 6858000 h 6858000"/>
              <a:gd name="connsiteX9" fmla="*/ 4980168 w 5043774"/>
              <a:gd name="connsiteY9" fmla="*/ 6858000 h 6858000"/>
              <a:gd name="connsiteX10" fmla="*/ 4786130 w 5043774"/>
              <a:gd name="connsiteY10" fmla="*/ 6858000 h 6858000"/>
              <a:gd name="connsiteX11" fmla="*/ 4617166 w 5043774"/>
              <a:gd name="connsiteY11" fmla="*/ 6858000 h 6858000"/>
              <a:gd name="connsiteX12" fmla="*/ 3552342 w 5043774"/>
              <a:gd name="connsiteY12" fmla="*/ 6858000 h 6858000"/>
              <a:gd name="connsiteX13" fmla="*/ 3379301 w 5043774"/>
              <a:gd name="connsiteY13" fmla="*/ 6858000 h 6858000"/>
              <a:gd name="connsiteX14" fmla="*/ 2759699 w 5043774"/>
              <a:gd name="connsiteY14" fmla="*/ 6858000 h 6858000"/>
              <a:gd name="connsiteX15" fmla="*/ 2542782 w 5043774"/>
              <a:gd name="connsiteY15" fmla="*/ 6858000 h 6858000"/>
              <a:gd name="connsiteX16" fmla="*/ 2429239 w 5043774"/>
              <a:gd name="connsiteY16" fmla="*/ 6780599 h 6858000"/>
              <a:gd name="connsiteX17" fmla="*/ 1904328 w 5043774"/>
              <a:gd name="connsiteY17" fmla="*/ 6374814 h 6858000"/>
              <a:gd name="connsiteX18" fmla="*/ 0 w 5043774"/>
              <a:gd name="connsiteY18" fmla="*/ 3621656 h 6858000"/>
              <a:gd name="connsiteX19" fmla="*/ 1626503 w 5043774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3774" h="6858000">
                <a:moveTo>
                  <a:pt x="1648981" y="0"/>
                </a:moveTo>
                <a:lnTo>
                  <a:pt x="2759699" y="0"/>
                </a:lnTo>
                <a:lnTo>
                  <a:pt x="3379301" y="0"/>
                </a:lnTo>
                <a:lnTo>
                  <a:pt x="3552342" y="0"/>
                </a:lnTo>
                <a:lnTo>
                  <a:pt x="4617166" y="0"/>
                </a:lnTo>
                <a:lnTo>
                  <a:pt x="4786130" y="0"/>
                </a:lnTo>
                <a:lnTo>
                  <a:pt x="4980168" y="0"/>
                </a:lnTo>
                <a:lnTo>
                  <a:pt x="5043774" y="0"/>
                </a:lnTo>
                <a:lnTo>
                  <a:pt x="5043774" y="6858000"/>
                </a:lnTo>
                <a:lnTo>
                  <a:pt x="4980168" y="6858000"/>
                </a:lnTo>
                <a:lnTo>
                  <a:pt x="4786130" y="6858000"/>
                </a:lnTo>
                <a:lnTo>
                  <a:pt x="4617166" y="6858000"/>
                </a:lnTo>
                <a:lnTo>
                  <a:pt x="3552342" y="6858000"/>
                </a:lnTo>
                <a:lnTo>
                  <a:pt x="3379301" y="6858000"/>
                </a:lnTo>
                <a:lnTo>
                  <a:pt x="2759699" y="6858000"/>
                </a:lnTo>
                <a:lnTo>
                  <a:pt x="2542782" y="6858000"/>
                </a:lnTo>
                <a:lnTo>
                  <a:pt x="2429239" y="6780599"/>
                </a:lnTo>
                <a:cubicBezTo>
                  <a:pt x="2252641" y="6653108"/>
                  <a:pt x="2079285" y="6515397"/>
                  <a:pt x="1904328" y="6374814"/>
                </a:cubicBezTo>
                <a:cubicBezTo>
                  <a:pt x="943579" y="5602839"/>
                  <a:pt x="0" y="4969131"/>
                  <a:pt x="0" y="3621656"/>
                </a:cubicBezTo>
                <a:cubicBezTo>
                  <a:pt x="0" y="2093192"/>
                  <a:pt x="582912" y="754641"/>
                  <a:pt x="1626503" y="14997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1A00023-476F-082B-B9DB-FE48C66C8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0" y="1045597"/>
            <a:ext cx="3633746" cy="1588422"/>
          </a:xfrm>
        </p:spPr>
        <p:txBody>
          <a:bodyPr anchor="b">
            <a:normAutofit/>
          </a:bodyPr>
          <a:lstStyle/>
          <a:p>
            <a:r>
              <a:rPr lang="ko-KR" altLang="en-US" sz="3600">
                <a:ea typeface="맑은 고딕"/>
              </a:rPr>
              <a:t>독도 경비대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26FA7D4-83B8-8BA7-BF2A-94031B24E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9" y="2722729"/>
            <a:ext cx="3633747" cy="27000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맑은 고딕"/>
              </a:rPr>
              <a:t>20</a:t>
            </a:r>
            <a:r>
              <a:rPr lang="ko-KR" altLang="en-US" sz="2000" dirty="0">
                <a:ea typeface="맑은 고딕"/>
              </a:rPr>
              <a:t>대의</a:t>
            </a:r>
            <a:r>
              <a:rPr lang="en-US" sz="2000" dirty="0">
                <a:ea typeface="맑은 고딕"/>
              </a:rPr>
              <a:t> </a:t>
            </a:r>
            <a:r>
              <a:rPr lang="ko-KR" altLang="en-US" sz="2000" dirty="0">
                <a:ea typeface="맑은 고딕"/>
              </a:rPr>
              <a:t>청춘을</a:t>
            </a:r>
            <a:r>
              <a:rPr lang="en-US" sz="2000" dirty="0">
                <a:ea typeface="맑은 고딕"/>
              </a:rPr>
              <a:t> </a:t>
            </a:r>
            <a:r>
              <a:rPr lang="ko-KR" altLang="en-US" sz="2000" dirty="0">
                <a:ea typeface="맑은 고딕"/>
              </a:rPr>
              <a:t>바친</a:t>
            </a:r>
            <a:r>
              <a:rPr lang="en-US" sz="2000" dirty="0">
                <a:ea typeface="맑은 고딕"/>
              </a:rPr>
              <a:t> </a:t>
            </a:r>
            <a:r>
              <a:rPr lang="ko-KR" altLang="en-US" sz="2000" dirty="0">
                <a:ea typeface="맑은 고딕"/>
              </a:rPr>
              <a:t>멋진</a:t>
            </a:r>
            <a:r>
              <a:rPr lang="en-US" altLang="ko-KR" sz="2000" dirty="0">
                <a:ea typeface="맑은 고딕"/>
              </a:rPr>
              <a:t> </a:t>
            </a:r>
            <a:r>
              <a:rPr lang="en-US" altLang="ko-KR" sz="2000" dirty="0" err="1">
                <a:ea typeface="맑은 고딕"/>
              </a:rPr>
              <a:t>이들이</a:t>
            </a:r>
            <a:r>
              <a:rPr lang="en-US" altLang="ko-KR" sz="2000" dirty="0">
                <a:ea typeface="맑은 고딕"/>
              </a:rPr>
              <a:t> </a:t>
            </a:r>
            <a:r>
              <a:rPr lang="en-US" altLang="ko-KR" sz="2000" dirty="0" err="1">
                <a:ea typeface="맑은 고딕"/>
              </a:rPr>
              <a:t>지금도</a:t>
            </a:r>
            <a:r>
              <a:rPr lang="en-US" altLang="ko-KR" sz="2000" dirty="0">
                <a:ea typeface="맑은 고딕"/>
              </a:rPr>
              <a:t> </a:t>
            </a:r>
            <a:r>
              <a:rPr lang="en-US" altLang="ko-KR" sz="2000" dirty="0" err="1">
                <a:ea typeface="맑은 고딕"/>
              </a:rPr>
              <a:t>독도를</a:t>
            </a:r>
            <a:r>
              <a:rPr lang="en-US" altLang="ko-KR" sz="2000" dirty="0">
                <a:ea typeface="맑은 고딕"/>
              </a:rPr>
              <a:t> </a:t>
            </a:r>
            <a:r>
              <a:rPr lang="en-US" altLang="ko-KR" sz="2000" dirty="0" err="1">
                <a:ea typeface="맑은 고딕"/>
              </a:rPr>
              <a:t>지켜주고</a:t>
            </a:r>
            <a:r>
              <a:rPr lang="en-US" altLang="ko-KR" sz="2000" dirty="0">
                <a:ea typeface="맑은 고딕"/>
              </a:rPr>
              <a:t> </a:t>
            </a:r>
            <a:r>
              <a:rPr lang="en-US" altLang="ko-KR" sz="2000" dirty="0" err="1">
                <a:ea typeface="맑은 고딕"/>
              </a:rPr>
              <a:t>계신다</a:t>
            </a:r>
            <a:endParaRPr lang="en-US" altLang="ko-KR" sz="2000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887963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“죽는 날까지 독도가 울집 앞마당 아잉교”">
            <a:extLst>
              <a:ext uri="{FF2B5EF4-FFF2-40B4-BE49-F238E27FC236}">
                <a16:creationId xmlns:a16="http://schemas.microsoft.com/office/drawing/2014/main" id="{8E876F29-0BE4-FE7D-E175-34BDD80A9C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5" r="3247"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90982A4E-55A8-01BC-5630-9BA94BD36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ko-KR" altLang="en-US" sz="4000">
                <a:ea typeface="맑은 고딕"/>
              </a:rPr>
              <a:t>김신열,김성도 부부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AE300B-FCA4-C4FA-D1DE-62D221585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1991</a:t>
            </a:r>
            <a:r>
              <a:rPr lang="ko-KR" altLang="en-US" sz="2000" dirty="0">
                <a:ea typeface="+mn-lt"/>
                <a:cs typeface="+mn-lt"/>
              </a:rPr>
              <a:t>년부터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독도에 거주</a:t>
            </a:r>
            <a:endParaRPr lang="en-US" altLang="ko-KR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2013</a:t>
            </a:r>
            <a:r>
              <a:rPr lang="ko-KR" altLang="en-US" sz="2000" dirty="0">
                <a:ea typeface="+mn-lt"/>
                <a:cs typeface="+mn-lt"/>
              </a:rPr>
              <a:t>년부터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>
                <a:ea typeface="+mn-lt"/>
                <a:cs typeface="+mn-lt"/>
              </a:rPr>
              <a:t>어업 시작</a:t>
            </a:r>
            <a:endParaRPr lang="en-US" sz="2000">
              <a:ea typeface="+mn-lt"/>
              <a:cs typeface="+mn-lt"/>
            </a:endParaRPr>
          </a:p>
          <a:p>
            <a:r>
              <a:rPr lang="en-US" altLang="ko-KR" sz="2000" dirty="0">
                <a:ea typeface="+mn-lt"/>
                <a:cs typeface="+mn-lt"/>
              </a:rPr>
              <a:t> </a:t>
            </a:r>
            <a:r>
              <a:rPr lang="ko-KR" altLang="en-US" sz="2000" dirty="0">
                <a:ea typeface="+mn-lt"/>
                <a:cs typeface="+mn-lt"/>
              </a:rPr>
              <a:t>방문객을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대상으로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독도사랑카페 오픈</a:t>
            </a:r>
            <a:endParaRPr lang="en-US" altLang="ko-KR" sz="2000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48429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F07F05B-9608-A302-1A22-943366CE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ko-KR" altLang="en-US" sz="2800">
                <a:ea typeface="맑은 고딕"/>
              </a:rPr>
              <a:t>독도 사랑 카페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011CC0A-3450-01C5-C55A-07B425A8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180" y="2718054"/>
            <a:ext cx="3659776" cy="3207258"/>
          </a:xfrm>
        </p:spPr>
        <p:txBody>
          <a:bodyPr anchor="t">
            <a:normAutofit/>
          </a:bodyPr>
          <a:lstStyle/>
          <a:p>
            <a:r>
              <a:rPr lang="ko-KR" altLang="en-US" sz="1700" dirty="0" err="1">
                <a:ea typeface="맑은 고딕"/>
              </a:rPr>
              <a:t>김신열,김성도</a:t>
            </a:r>
            <a:r>
              <a:rPr lang="ko-KR" altLang="en-US" sz="1700" dirty="0">
                <a:ea typeface="맑은 고딕"/>
              </a:rPr>
              <a:t> 부부가 운영하는 곳</a:t>
            </a:r>
          </a:p>
          <a:p>
            <a:endParaRPr lang="ko-KR" altLang="en-US" sz="1700" dirty="0">
              <a:ea typeface="맑은 고딕"/>
            </a:endParaRPr>
          </a:p>
          <a:p>
            <a:r>
              <a:rPr lang="ko-KR" altLang="en-US" sz="1700" dirty="0">
                <a:ea typeface="맑은 고딕"/>
              </a:rPr>
              <a:t>번 돈으로 국가에 세금으로 납부</a:t>
            </a:r>
          </a:p>
        </p:txBody>
      </p:sp>
      <p:pic>
        <p:nvPicPr>
          <p:cNvPr id="4" name="내용 개체 틀 3" descr="텍스트, 상자, 용기, 실내이(가) 표시된 사진&#10;&#10;자동 생성된 설명">
            <a:extLst>
              <a:ext uri="{FF2B5EF4-FFF2-40B4-BE49-F238E27FC236}">
                <a16:creationId xmlns:a16="http://schemas.microsoft.com/office/drawing/2014/main" id="{B93C1B88-C288-4AA9-F1A6-F02D3E7F9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894874"/>
            <a:ext cx="6922008" cy="516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5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20B4F91-24D6-F3AA-6BAF-D36E80450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ko-KR" altLang="en-US" sz="3700">
                <a:ea typeface="맑은 고딕"/>
              </a:rPr>
              <a:t>독도를 지키는 국가적 방안</a:t>
            </a:r>
            <a:endParaRPr lang="ko-KR" altLang="en-US" sz="3700"/>
          </a:p>
        </p:txBody>
      </p:sp>
      <p:pic>
        <p:nvPicPr>
          <p:cNvPr id="4" name="그림 3" descr="독도박물관">
            <a:extLst>
              <a:ext uri="{FF2B5EF4-FFF2-40B4-BE49-F238E27FC236}">
                <a16:creationId xmlns:a16="http://schemas.microsoft.com/office/drawing/2014/main" id="{B90B2ABF-F141-EDE5-2693-DF03324D89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6" r="13347" b="-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1AABD0-659E-5BB4-AA85-FAF5C6568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>
                <a:ea typeface="맑은 고딕"/>
              </a:rPr>
              <a:t>외교부는 독도 누리집을 통하여 독도에 대한 정보를 각국 언어로 번역하여 제공함</a:t>
            </a:r>
          </a:p>
          <a:p>
            <a:endParaRPr lang="ko-KR" altLang="en-US" sz="2000">
              <a:ea typeface="맑은 고딕"/>
            </a:endParaRPr>
          </a:p>
          <a:p>
            <a:r>
              <a:rPr lang="ko-KR" altLang="en-US" sz="2000">
                <a:ea typeface="맑은 고딕"/>
              </a:rPr>
              <a:t>울릉군은 독도 관리 사무소와 박물관을 열어 홍보에 힘씀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34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8CDB2DE-B69A-76EC-32E4-325874059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ko-KR" altLang="en-US" sz="4000">
                <a:solidFill>
                  <a:srgbClr val="FFFFFF"/>
                </a:solidFill>
                <a:ea typeface="맑은 고딕"/>
              </a:rPr>
              <a:t>독도를 지키는 개인적 방안</a:t>
            </a:r>
            <a:endParaRPr lang="ko-KR" alt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D2D38B01-1001-F4BE-FCC9-5E9A1FF36A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89695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674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메탄하이드레이트가 뭔가?</vt:lpstr>
      <vt:lpstr>영역적 가치</vt:lpstr>
      <vt:lpstr>동도 시설</vt:lpstr>
      <vt:lpstr>서도 시설</vt:lpstr>
      <vt:lpstr>독도 경비대</vt:lpstr>
      <vt:lpstr>김신열,김성도 부부</vt:lpstr>
      <vt:lpstr>독도 사랑 카페</vt:lpstr>
      <vt:lpstr>독도를 지키는 국가적 방안</vt:lpstr>
      <vt:lpstr>독도를 지키는 개인적 방안</vt:lpstr>
      <vt:lpstr>강치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150</cp:revision>
  <dcterms:created xsi:type="dcterms:W3CDTF">2024-05-30T09:21:30Z</dcterms:created>
  <dcterms:modified xsi:type="dcterms:W3CDTF">2024-05-30T09:49:52Z</dcterms:modified>
</cp:coreProperties>
</file>