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2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2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19300" y="39116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305800" y="4521200"/>
            <a:ext cx="77597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511300" y="1625600"/>
            <a:ext cx="15265400" cy="70104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39800" y="3683000"/>
            <a:ext cx="6858000" cy="4191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2070100" y="8940800"/>
            <a:ext cx="10045700" cy="1143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400800" y="8928100"/>
            <a:ext cx="9144000" cy="1143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358900" y="8940800"/>
            <a:ext cx="5880100" cy="1155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538200" y="8940800"/>
            <a:ext cx="47371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006600" y="3289300"/>
            <a:ext cx="6172200" cy="58166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407400" y="4737100"/>
            <a:ext cx="95631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33782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58400" y="5118100"/>
            <a:ext cx="4876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86000" y="31496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39200" y="3136900"/>
            <a:ext cx="72009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286000" y="31496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890000" y="4000500"/>
            <a:ext cx="7518400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752600" y="3200400"/>
            <a:ext cx="4991100" cy="61722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33000" y="4267200"/>
            <a:ext cx="4813300" cy="1028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131300" y="4876800"/>
            <a:ext cx="66294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97200" y="2667000"/>
            <a:ext cx="12179300" cy="6261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733800" y="9004300"/>
            <a:ext cx="10490200" cy="1155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09900" y="9639300"/>
            <a:ext cx="119253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806700" y="2590800"/>
            <a:ext cx="12674600" cy="66167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216400" y="9004300"/>
            <a:ext cx="9512300" cy="1155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454400" y="9639300"/>
            <a:ext cx="1159510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505200" y="2641600"/>
            <a:ext cx="11760200" cy="6134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460500" y="1104900"/>
            <a:ext cx="7404100" cy="2260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013200" y="8928100"/>
            <a:ext cx="9944100" cy="11557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98800" y="9639300"/>
            <a:ext cx="12166600" cy="1028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