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76400" y="2971800"/>
            <a:ext cx="10591800" cy="2044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619500" y="5016500"/>
            <a:ext cx="6477000" cy="1028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414000" y="1943100"/>
            <a:ext cx="6908800" cy="7061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128500" y="1943100"/>
            <a:ext cx="8763000" cy="7061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997200" y="6362700"/>
            <a:ext cx="76708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81800" y="6527800"/>
            <a:ext cx="3822700" cy="254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1130300"/>
            <a:ext cx="3441700" cy="3048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58800" y="4356100"/>
            <a:ext cx="8255000" cy="5054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991600" y="571500"/>
            <a:ext cx="140970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540000" y="2298700"/>
            <a:ext cx="14262100" cy="574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73200" y="1104900"/>
            <a:ext cx="7708900" cy="2260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73500" y="6172200"/>
            <a:ext cx="52451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69400" y="6184900"/>
            <a:ext cx="5245100" cy="254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124164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52400" y="3022600"/>
            <a:ext cx="11341100" cy="6337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849100" y="4292600"/>
            <a:ext cx="6591300" cy="3492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73200" y="1104900"/>
            <a:ext cx="7708900" cy="2260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73500" y="6172200"/>
            <a:ext cx="52451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69400" y="6184900"/>
            <a:ext cx="5245100" cy="254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62000" y="2590800"/>
            <a:ext cx="11023600" cy="7188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