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25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25.pn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25.png" Type="http://schemas.openxmlformats.org/officeDocument/2006/relationships/image"/><Relationship Id="rId4" Target="../media/image3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25.png" Type="http://schemas.openxmlformats.org/officeDocument/2006/relationships/image"/><Relationship Id="rId4" Target="../media/image37.png" Type="http://schemas.openxmlformats.org/officeDocument/2006/relationships/image"/><Relationship Id="rId5" Target="../media/image3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png" Type="http://schemas.openxmlformats.org/officeDocument/2006/relationships/image"/><Relationship Id="rId5" Target="../media/image4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6.png" Type="http://schemas.openxmlformats.org/officeDocument/2006/relationships/image"/><Relationship Id="rId5" Target="../media/image14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1.png" Type="http://schemas.openxmlformats.org/officeDocument/2006/relationships/image"/><Relationship Id="rId4" Target="../media/image2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73200" y="1104900"/>
            <a:ext cx="7708900" cy="22606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73500" y="6172200"/>
            <a:ext cx="5245100" cy="25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69400" y="6184900"/>
            <a:ext cx="5245100" cy="254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62000" y="2590800"/>
            <a:ext cx="11023600" cy="7188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3300" y="4152900"/>
            <a:ext cx="8026400" cy="3098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69400" y="6184900"/>
            <a:ext cx="5245100" cy="2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97000" y="1104900"/>
            <a:ext cx="5422900" cy="22606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71600" y="3911600"/>
            <a:ext cx="9004300" cy="4305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372600" y="3568700"/>
            <a:ext cx="8978900" cy="1358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366500" y="4749800"/>
            <a:ext cx="58039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51000" y="3009900"/>
            <a:ext cx="7810500" cy="552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97000" y="1104900"/>
            <a:ext cx="54229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160000" y="2959100"/>
            <a:ext cx="8191500" cy="2565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896600" y="6261100"/>
            <a:ext cx="63373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536700" y="2946400"/>
            <a:ext cx="8356600" cy="5918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97000" y="1104900"/>
            <a:ext cx="54229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198100" y="2667000"/>
            <a:ext cx="81534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752600" y="2844800"/>
            <a:ext cx="7810500" cy="5092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97000" y="1104900"/>
            <a:ext cx="5422900" cy="2260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267700" y="3441700"/>
            <a:ext cx="1009650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752600" y="3581400"/>
            <a:ext cx="8572500" cy="5016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97000" y="1104900"/>
            <a:ext cx="5422900" cy="2260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470900" y="3568700"/>
            <a:ext cx="9867900" cy="1358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439400" y="5130800"/>
            <a:ext cx="7099300" cy="1473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32000" y="3441700"/>
            <a:ext cx="7035800" cy="5613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97000" y="1104900"/>
            <a:ext cx="9448800" cy="2260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525000" y="3517900"/>
            <a:ext cx="8343900" cy="1968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467600" y="5676900"/>
            <a:ext cx="10871200" cy="218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73200" y="1104900"/>
            <a:ext cx="7708900" cy="22606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73500" y="6172200"/>
            <a:ext cx="5245100" cy="25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69400" y="6184900"/>
            <a:ext cx="5245100" cy="254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877300" y="1117600"/>
            <a:ext cx="8712200" cy="8712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752600" y="5194300"/>
            <a:ext cx="4559300" cy="2095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552700" y="7010400"/>
            <a:ext cx="27686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73200" y="1104900"/>
            <a:ext cx="7708900" cy="22606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73500" y="6172200"/>
            <a:ext cx="5245100" cy="25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69400" y="6184900"/>
            <a:ext cx="5245100" cy="254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737600" y="927100"/>
            <a:ext cx="8978900" cy="8978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22400" y="5194300"/>
            <a:ext cx="5054600" cy="2019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438400" y="6489700"/>
            <a:ext cx="3073400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73200" y="1104900"/>
            <a:ext cx="7708900" cy="22606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69400" y="6184900"/>
            <a:ext cx="5245100" cy="25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785100" y="2590800"/>
            <a:ext cx="10337800" cy="6883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127000" y="3644900"/>
            <a:ext cx="10553700" cy="1955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03300" y="5359400"/>
            <a:ext cx="8051800" cy="469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73200" y="1104900"/>
            <a:ext cx="7708900" cy="22606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69400" y="6184900"/>
            <a:ext cx="5245100" cy="25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144000" y="3340100"/>
            <a:ext cx="8864600" cy="5905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3251200" y="3644900"/>
            <a:ext cx="13703300" cy="1955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95400" y="5511800"/>
            <a:ext cx="7721600" cy="431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73200" y="1104900"/>
            <a:ext cx="7708900" cy="22606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69400" y="6184900"/>
            <a:ext cx="5245100" cy="25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893300" y="355600"/>
            <a:ext cx="7785100" cy="9740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3251200" y="3644900"/>
            <a:ext cx="13703300" cy="1955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50900" y="5943600"/>
            <a:ext cx="8191500" cy="347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73200" y="1104900"/>
            <a:ext cx="7708900" cy="22606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69400" y="6184900"/>
            <a:ext cx="5245100" cy="25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159000" y="3187700"/>
            <a:ext cx="8458200" cy="5626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899400" y="4000500"/>
            <a:ext cx="9842500" cy="1358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73200" y="1104900"/>
            <a:ext cx="7708900" cy="22606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69400" y="6184900"/>
            <a:ext cx="5245100" cy="25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699000" y="2590800"/>
            <a:ext cx="9664700" cy="5486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09600" y="7899400"/>
            <a:ext cx="1744980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641600" y="2590800"/>
            <a:ext cx="12141200" cy="6286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73200" y="1104900"/>
            <a:ext cx="77089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733800" y="8775700"/>
            <a:ext cx="10477500" cy="1638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