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317" r:id="rId4"/>
    <p:sldId id="316" r:id="rId5"/>
    <p:sldId id="315" r:id="rId6"/>
    <p:sldId id="325" r:id="rId7"/>
    <p:sldId id="326" r:id="rId8"/>
    <p:sldId id="327" r:id="rId9"/>
    <p:sldId id="335" r:id="rId10"/>
    <p:sldId id="33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82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9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84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59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71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8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12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03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66" y="345988"/>
            <a:ext cx="30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2519" y="1425146"/>
            <a:ext cx="4077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일본은 제국주의 시기 국토 편입에도 법적 정당성이 있고 독도 편입과 조선 합병 사이에는 관련이 없다고 본다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한일병합이 이루어지기 전 독도는 한국이 통치한 적 없는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무주지였으며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고문헌에 등장하는 독도라는 섬은 실증적으로 다른 자연물을 오인한 것이라 분석함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19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세기에는 시대상 독도와 같은 척박한 땅에 사람이 살 수도 없을 것이라는 주장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0962" name="Picture 2" descr="독도 문제 본문 이미지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42" y="1178011"/>
            <a:ext cx="4495091" cy="363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t="8499" r="65582"/>
          <a:stretch>
            <a:fillRect/>
          </a:stretch>
        </p:blipFill>
        <p:spPr bwMode="auto">
          <a:xfrm>
            <a:off x="2545492" y="1534170"/>
            <a:ext cx="3278659" cy="355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44281" y="1762898"/>
            <a:ext cx="4679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17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세기 말에 일본 막부정권이 울릉도 도항을 금지할 때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돗토리번에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부속된 섬이 있는가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?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라는 에도 막부의 질문에 돗토리번은 죽도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송도는 물론 그 외의 부속된 섬은 없다고 답하였음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도해금지조치 이후 일본의 독도 명칭 혼란은 일본이 독도 도항은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커녕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독도에 대해 인지조차 못했다는 것을 입증하는 것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okdo.mofa.go.kr/kor/img/contents/view0511_im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253" y="1068258"/>
            <a:ext cx="207645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01297" y="2207740"/>
            <a:ext cx="7183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하치에몬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울릉도 밀무역 사건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이후 일본의 에도 막부가 전국의 일본인을 대상으로 울릉도 도해를 금지하는데 결정적 영향을 미친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쓰시마번의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행정문서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일본 막부의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다케시마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(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울릉도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)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도해금지령에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마쓰시마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(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)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도 포함되었음을 알 수 있는 문서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1988" name="Picture 4" descr="https://dokdo.mofa.go.kr/kor/img/contents/view0511_img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1789" y="2040324"/>
            <a:ext cx="207645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35611" y="24071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일본 메이지 시대 일본 정부의 근대적 측량 및 지도 제작기관인 일본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육군성이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제작한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관찬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일본전도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독도는 포함되어 있지 않음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3010" name="Picture 2" descr="https://dokdo.mofa.go.kr/kor/img/contents/view0504_im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065" y="1109487"/>
            <a:ext cx="3466757" cy="3268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okdo.mofa.go.kr/kor/img/contents/view0512_im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064" y="1158875"/>
            <a:ext cx="2533736" cy="3254340"/>
          </a:xfrm>
          <a:prstGeom prst="rect">
            <a:avLst/>
          </a:prstGeom>
          <a:noFill/>
        </p:spPr>
      </p:pic>
      <p:pic>
        <p:nvPicPr>
          <p:cNvPr id="44036" name="Picture 4" descr="https://dokdo.mofa.go.kr/kor/img/contents/view0512_img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9059" y="2197918"/>
            <a:ext cx="2755470" cy="3539136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626445" y="2052415"/>
            <a:ext cx="57335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이 지도에 연도는 기록되어 있지 않으나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쓰시마번의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종가문서를 조사하던 중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'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하치에몬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울릉도 밀무역 사건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'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관련 문서와 함께 발견된 자료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 '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하치에몬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울릉도 밀무역 사건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'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조사 시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(1836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년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)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에도막부가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‘조선국회도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’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제출을 지시함에 따라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쓰시마번이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제출한 자료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강원도 항목에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26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개의 군현과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도가 기재되어 있으며 그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도가 바로 울릉도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·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우산도로 본문 및 지도에 표기되어 있음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okdo.mofa.go.kr/kor/img/contents/view0510_im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161" y="1282441"/>
            <a:ext cx="3085671" cy="3963247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428735" y="274645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울릉도 도해금지령 이후 곤궁에 빠진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돗토리번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요나고의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오야 가문이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1740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에도에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나가 막부의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지샤부교에게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금지된 울릉도 도해 사업을 보충하는 새로운 이권을 요청하는 내용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596" y="1515763"/>
            <a:ext cx="6133622" cy="428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230" y="1210963"/>
            <a:ext cx="5530836" cy="456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460260" y="5033319"/>
            <a:ext cx="262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 대한 정부의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기본입장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49" y="337752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 r="64963"/>
          <a:stretch>
            <a:fillRect/>
          </a:stretch>
        </p:blipFill>
        <p:spPr bwMode="auto">
          <a:xfrm>
            <a:off x="1408670" y="1235634"/>
            <a:ext cx="3262183" cy="339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35612" y="1820561"/>
            <a:ext cx="5750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개정 일본 여지노정전도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는 사찬지도로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1779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원본에는 울릉도와 독도가 조선 본토와 함께 채색되지 않은 상태로 경위도선 밖에 그려져 있어서 일본 영역 밖의 섬으로 인식하고 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일본 해군성의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조선동해안도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와 같은 관찬지도들은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독도를 한국의 영토에 포함시키고 있다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독도와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 t="25385" r="65777"/>
          <a:stretch>
            <a:fillRect/>
          </a:stretch>
        </p:blipFill>
        <p:spPr bwMode="auto">
          <a:xfrm>
            <a:off x="1425146" y="1132994"/>
            <a:ext cx="3961369" cy="357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1919416"/>
            <a:ext cx="4407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도해면허는 내국 섬으로 도항하는 데는 필요가 없는 문서이므로 오히려 일본이 울릉도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독도를 일본의 영토로 인식하지 않고 있었다는 사실을 입증하는 것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17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세기 중엽의 일본 고문서인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은주시청합기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는 일본의 서북쪽 한계를 오키섬으로 한다 라고 기록하여 일본인들 스스로 독도를 자국의 영토에서 제외하고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362</Words>
  <Application>Microsoft Office PowerPoint</Application>
  <PresentationFormat>사용자 지정</PresentationFormat>
  <Paragraphs>39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왕별</dc:creator>
  <cp:lastModifiedBy>leejiu7879@naver.com</cp:lastModifiedBy>
  <cp:revision>49</cp:revision>
  <dcterms:created xsi:type="dcterms:W3CDTF">2021-05-30T08:06:49Z</dcterms:created>
  <dcterms:modified xsi:type="dcterms:W3CDTF">2024-05-31T07:50:32Z</dcterms:modified>
</cp:coreProperties>
</file>