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0.png" Type="http://schemas.openxmlformats.org/officeDocument/2006/relationships/image"/><Relationship Id="rId11" Target="../media/image71.png" Type="http://schemas.openxmlformats.org/officeDocument/2006/relationships/image"/><Relationship Id="rId12" Target="../media/image72.png" Type="http://schemas.openxmlformats.org/officeDocument/2006/relationships/image"/><Relationship Id="rId13" Target="../media/image73.png" Type="http://schemas.openxmlformats.org/officeDocument/2006/relationships/image"/><Relationship Id="rId14" Target="../media/image74.png" Type="http://schemas.openxmlformats.org/officeDocument/2006/relationships/image"/><Relationship Id="rId15" Target="../media/image75.png" Type="http://schemas.openxmlformats.org/officeDocument/2006/relationships/image"/><Relationship Id="rId16" Target="../media/image76.png" Type="http://schemas.openxmlformats.org/officeDocument/2006/relationships/image"/><Relationship Id="rId17" Target="../media/image36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6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8.png" Type="http://schemas.openxmlformats.org/officeDocument/2006/relationships/image"/><Relationship Id="rId11" Target="../media/image79.png" Type="http://schemas.openxmlformats.org/officeDocument/2006/relationships/image"/><Relationship Id="rId12" Target="../media/image80.png" Type="http://schemas.openxmlformats.org/officeDocument/2006/relationships/image"/><Relationship Id="rId13" Target="../media/image81.png" Type="http://schemas.openxmlformats.org/officeDocument/2006/relationships/image"/><Relationship Id="rId14" Target="../media/image82.png" Type="http://schemas.openxmlformats.org/officeDocument/2006/relationships/image"/><Relationship Id="rId15" Target="../media/image83.png" Type="http://schemas.openxmlformats.org/officeDocument/2006/relationships/image"/><Relationship Id="rId16" Target="../media/image36.png" Type="http://schemas.openxmlformats.org/officeDocument/2006/relationships/image"/><Relationship Id="rId17" Target="../media/image37.png" Type="http://schemas.openxmlformats.org/officeDocument/2006/relationships/image"/><Relationship Id="rId18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7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5.png" Type="http://schemas.openxmlformats.org/officeDocument/2006/relationships/image"/><Relationship Id="rId11" Target="../media/image86.png" Type="http://schemas.openxmlformats.org/officeDocument/2006/relationships/image"/><Relationship Id="rId12" Target="../media/image87.png" Type="http://schemas.openxmlformats.org/officeDocument/2006/relationships/image"/><Relationship Id="rId13" Target="../media/image88.png" Type="http://schemas.openxmlformats.org/officeDocument/2006/relationships/image"/><Relationship Id="rId14" Target="../media/image89.png" Type="http://schemas.openxmlformats.org/officeDocument/2006/relationships/image"/><Relationship Id="rId15" Target="../media/image90.png" Type="http://schemas.openxmlformats.org/officeDocument/2006/relationships/image"/><Relationship Id="rId16" Target="../media/image91.png" Type="http://schemas.openxmlformats.org/officeDocument/2006/relationships/image"/><Relationship Id="rId17" Target="../media/image36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8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3.png" Type="http://schemas.openxmlformats.org/officeDocument/2006/relationships/image"/><Relationship Id="rId11" Target="../media/image94.png" Type="http://schemas.openxmlformats.org/officeDocument/2006/relationships/image"/><Relationship Id="rId12" Target="../media/image95.png" Type="http://schemas.openxmlformats.org/officeDocument/2006/relationships/image"/><Relationship Id="rId13" Target="../media/image96.png" Type="http://schemas.openxmlformats.org/officeDocument/2006/relationships/image"/><Relationship Id="rId14" Target="../media/image97.png" Type="http://schemas.openxmlformats.org/officeDocument/2006/relationships/image"/><Relationship Id="rId15" Target="../media/image98.png" Type="http://schemas.openxmlformats.org/officeDocument/2006/relationships/image"/><Relationship Id="rId16" Target="../media/image99.png" Type="http://schemas.openxmlformats.org/officeDocument/2006/relationships/image"/><Relationship Id="rId17" Target="../media/image36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9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png" Type="http://schemas.openxmlformats.org/officeDocument/2006/relationships/image"/><Relationship Id="rId12" Target="../media/image31.png" Type="http://schemas.openxmlformats.org/officeDocument/2006/relationships/image"/><Relationship Id="rId13" Target="../media/image32.png" Type="http://schemas.openxmlformats.org/officeDocument/2006/relationships/image"/><Relationship Id="rId14" Target="../media/image33.png" Type="http://schemas.openxmlformats.org/officeDocument/2006/relationships/image"/><Relationship Id="rId15" Target="../media/image34.png" Type="http://schemas.openxmlformats.org/officeDocument/2006/relationships/image"/><Relationship Id="rId16" Target="../media/image35.png" Type="http://schemas.openxmlformats.org/officeDocument/2006/relationships/image"/><Relationship Id="rId17" Target="../media/image36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media/image43.png" Type="http://schemas.openxmlformats.org/officeDocument/2006/relationships/image"/><Relationship Id="rId14" Target="../media/image44.png" Type="http://schemas.openxmlformats.org/officeDocument/2006/relationships/image"/><Relationship Id="rId15" Target="../media/image45.png" Type="http://schemas.openxmlformats.org/officeDocument/2006/relationships/image"/><Relationship Id="rId16" Target="../media/image46.png" Type="http://schemas.openxmlformats.org/officeDocument/2006/relationships/image"/><Relationship Id="rId17" Target="../media/image36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png" Type="http://schemas.openxmlformats.org/officeDocument/2006/relationships/image"/><Relationship Id="rId12" Target="../media/image50.png" Type="http://schemas.openxmlformats.org/officeDocument/2006/relationships/image"/><Relationship Id="rId13" Target="../media/image51.png" Type="http://schemas.openxmlformats.org/officeDocument/2006/relationships/image"/><Relationship Id="rId14" Target="../media/image52.png" Type="http://schemas.openxmlformats.org/officeDocument/2006/relationships/image"/><Relationship Id="rId15" Target="../media/image53.png" Type="http://schemas.openxmlformats.org/officeDocument/2006/relationships/image"/><Relationship Id="rId16" Target="../media/image54.png" Type="http://schemas.openxmlformats.org/officeDocument/2006/relationships/image"/><Relationship Id="rId17" Target="../media/image36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png" Type="http://schemas.openxmlformats.org/officeDocument/2006/relationships/image"/><Relationship Id="rId12" Target="../media/image58.png" Type="http://schemas.openxmlformats.org/officeDocument/2006/relationships/image"/><Relationship Id="rId13" Target="../media/image59.png" Type="http://schemas.openxmlformats.org/officeDocument/2006/relationships/image"/><Relationship Id="rId14" Target="../media/image36.png" Type="http://schemas.openxmlformats.org/officeDocument/2006/relationships/image"/><Relationship Id="rId15" Target="../media/image37.png" Type="http://schemas.openxmlformats.org/officeDocument/2006/relationships/image"/><Relationship Id="rId16" Target="../media/image38.png" Type="http://schemas.openxmlformats.org/officeDocument/2006/relationships/image"/><Relationship Id="rId17" Target="../media/image6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png" Type="http://schemas.openxmlformats.org/officeDocument/2006/relationships/image"/><Relationship Id="rId11" Target="../media/image63.png" Type="http://schemas.openxmlformats.org/officeDocument/2006/relationships/image"/><Relationship Id="rId12" Target="../media/image64.png" Type="http://schemas.openxmlformats.org/officeDocument/2006/relationships/image"/><Relationship Id="rId13" Target="../media/image65.png" Type="http://schemas.openxmlformats.org/officeDocument/2006/relationships/image"/><Relationship Id="rId14" Target="../media/image66.png" Type="http://schemas.openxmlformats.org/officeDocument/2006/relationships/image"/><Relationship Id="rId15" Target="../media/image67.png" Type="http://schemas.openxmlformats.org/officeDocument/2006/relationships/image"/><Relationship Id="rId16" Target="../media/image68.png" Type="http://schemas.openxmlformats.org/officeDocument/2006/relationships/image"/><Relationship Id="rId17" Target="../media/image36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6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595100" y="1181100"/>
            <a:ext cx="32004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280000">
            <a:off x="10985500" y="1968500"/>
            <a:ext cx="5105400" cy="80137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65200" y="2743200"/>
            <a:ext cx="8102600" cy="62103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800100" y="825500"/>
            <a:ext cx="180848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85500" y="5080000"/>
            <a:ext cx="6134100" cy="2552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8420100" y="9004300"/>
            <a:ext cx="232664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57900" y="2286000"/>
            <a:ext cx="4178300" cy="1092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2197100"/>
            <a:ext cx="6273800" cy="13589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057900" y="4114800"/>
            <a:ext cx="4178300" cy="1092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50500" y="4013200"/>
            <a:ext cx="6527800" cy="13589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070600" y="5930900"/>
            <a:ext cx="41910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50500" y="5829300"/>
            <a:ext cx="6388100" cy="13589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083300" y="7747000"/>
            <a:ext cx="41910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363200" y="7416800"/>
            <a:ext cx="6515100" cy="17526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07100" y="2286000"/>
            <a:ext cx="4191000" cy="1079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37800" y="1955800"/>
            <a:ext cx="6629400" cy="17399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057900" y="4114800"/>
            <a:ext cx="4203700" cy="1079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50500" y="4241800"/>
            <a:ext cx="4203700" cy="9017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070600" y="5930900"/>
            <a:ext cx="41910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63200" y="6057900"/>
            <a:ext cx="6388100" cy="9017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083300" y="7747000"/>
            <a:ext cx="41910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363200" y="7874000"/>
            <a:ext cx="3619500" cy="9017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57900" y="2286000"/>
            <a:ext cx="4191000" cy="1079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75900" y="2120900"/>
            <a:ext cx="6464300" cy="18923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134100" y="4102100"/>
            <a:ext cx="41148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75900" y="3746500"/>
            <a:ext cx="6311900" cy="22860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134100" y="5930900"/>
            <a:ext cx="41275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63200" y="6070600"/>
            <a:ext cx="6477000" cy="8636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134100" y="7734300"/>
            <a:ext cx="4127500" cy="1117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388600" y="7353300"/>
            <a:ext cx="6515100" cy="19177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121400" y="2286000"/>
            <a:ext cx="4127500" cy="1117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2197100"/>
            <a:ext cx="6540500" cy="13589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108700" y="4102100"/>
            <a:ext cx="4127500" cy="11176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63200" y="3822700"/>
            <a:ext cx="6286500" cy="22479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134100" y="5930900"/>
            <a:ext cx="41275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75900" y="5638800"/>
            <a:ext cx="6400800" cy="22479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134100" y="7747000"/>
            <a:ext cx="41275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363200" y="7874000"/>
            <a:ext cx="4457700" cy="9017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446000" y="1231900"/>
            <a:ext cx="32004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280000">
            <a:off x="10566400" y="2133600"/>
            <a:ext cx="5867400" cy="80899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63600" y="2946400"/>
            <a:ext cx="8280400" cy="6134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15900" y="901700"/>
            <a:ext cx="180848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47400" y="4927600"/>
            <a:ext cx="5689600" cy="3327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4356100" y="9080500"/>
            <a:ext cx="15925800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319000" y="1244600"/>
            <a:ext cx="32004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280000">
            <a:off x="10439400" y="2108200"/>
            <a:ext cx="6096000" cy="81661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90600" y="2806700"/>
            <a:ext cx="8077200" cy="6248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63500" y="850900"/>
            <a:ext cx="175641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871200" y="5105400"/>
            <a:ext cx="6159500" cy="2870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7594600" y="8877300"/>
            <a:ext cx="229108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446000" y="1562100"/>
            <a:ext cx="3200400" cy="1714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5280000">
            <a:off x="11366500" y="2425700"/>
            <a:ext cx="4749800" cy="76073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63600" y="3276600"/>
            <a:ext cx="7874000" cy="5664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-800100" y="1219200"/>
            <a:ext cx="18059400" cy="2768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379200" y="5549900"/>
            <a:ext cx="5562600" cy="20574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-6324600" y="8915400"/>
            <a:ext cx="189103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70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121400" y="2286000"/>
            <a:ext cx="4102100" cy="1092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2197100"/>
            <a:ext cx="6426200" cy="12827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286500" y="4114800"/>
            <a:ext cx="3949700" cy="1092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50500" y="3771900"/>
            <a:ext cx="6578600" cy="18161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273800" y="5930900"/>
            <a:ext cx="39751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63200" y="5588000"/>
            <a:ext cx="6527800" cy="18161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286500" y="7747000"/>
            <a:ext cx="39751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363200" y="7416800"/>
            <a:ext cx="6565900" cy="17399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07100" y="2286000"/>
            <a:ext cx="4191000" cy="1092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2425700"/>
            <a:ext cx="5168900" cy="9017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083300" y="4114800"/>
            <a:ext cx="4165600" cy="1092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50500" y="3771900"/>
            <a:ext cx="6629400" cy="18161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083300" y="5930900"/>
            <a:ext cx="41783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63200" y="5829300"/>
            <a:ext cx="6464300" cy="13589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083300" y="7747000"/>
            <a:ext cx="41910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363200" y="7416800"/>
            <a:ext cx="6553200" cy="18161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19800" y="2286000"/>
            <a:ext cx="4241800" cy="1079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1955800"/>
            <a:ext cx="6629400" cy="17399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070600" y="4114800"/>
            <a:ext cx="4178300" cy="1092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50500" y="3771900"/>
            <a:ext cx="6515100" cy="18161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070600" y="5930900"/>
            <a:ext cx="4178300" cy="10922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63200" y="5588000"/>
            <a:ext cx="6413500" cy="18161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083300" y="7747000"/>
            <a:ext cx="41783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363200" y="7645400"/>
            <a:ext cx="6451600" cy="13589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57900" y="2286000"/>
            <a:ext cx="4191000" cy="1092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1955800"/>
            <a:ext cx="6591300" cy="18161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70600" y="4114800"/>
            <a:ext cx="4191000" cy="10922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782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070600" y="5930900"/>
            <a:ext cx="4191000" cy="10922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63200" y="5829300"/>
            <a:ext cx="6553200" cy="13589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083300" y="7747000"/>
            <a:ext cx="4191000" cy="10922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363200" y="7874000"/>
            <a:ext cx="3314700" cy="9017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180000">
            <a:off x="1282700" y="5461000"/>
            <a:ext cx="5461000" cy="35941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0172700" y="4038600"/>
            <a:ext cx="69215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374900"/>
            <a:ext cx="8839200" cy="38735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6057900" y="2286000"/>
            <a:ext cx="4191000" cy="1092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350500" y="2197100"/>
            <a:ext cx="6400800" cy="13589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6057900" y="4114800"/>
            <a:ext cx="4191000" cy="1092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0350500" y="4241800"/>
            <a:ext cx="5600700" cy="901700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057900" y="5930900"/>
            <a:ext cx="4203700" cy="1079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0363200" y="5664200"/>
            <a:ext cx="6540500" cy="1676400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3" id="2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6032500" y="7747000"/>
            <a:ext cx="4191000" cy="10922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363200" y="7645400"/>
            <a:ext cx="6527800" cy="13589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-546100" y="4660900"/>
            <a:ext cx="8534400" cy="4953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600000">
            <a:off x="1562100" y="5880100"/>
            <a:ext cx="4267200" cy="2476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180000">
            <a:off x="1308100" y="5448300"/>
            <a:ext cx="5461000" cy="3594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