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0" r:id="rId2"/>
    <p:sldId id="301" r:id="rId3"/>
    <p:sldId id="302" r:id="rId4"/>
    <p:sldId id="303" r:id="rId5"/>
    <p:sldId id="304" r:id="rId6"/>
    <p:sldId id="305" r:id="rId7"/>
  </p:sldIdLst>
  <p:sldSz cx="18288000" cy="10287000"/>
  <p:notesSz cx="18288000" cy="10287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50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0298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F25C30E-DE01-AE39-E155-3F91CBD8FF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476500"/>
            <a:ext cx="5092736" cy="5715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5E48473-7732-E2BA-EF1E-EA8668E72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924300"/>
            <a:ext cx="4208148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0298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2BFFA8C-22FA-FB2C-C9F8-28E71CA201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47900"/>
            <a:ext cx="6934200" cy="439811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1CCF566-F0E7-63C1-AD82-EAC344BD13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5143500"/>
            <a:ext cx="6705600" cy="4631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0298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7B7F68B-3A7A-D0F8-3F84-DEF8F1360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605087"/>
            <a:ext cx="3790950" cy="50768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31103B9-D611-175D-2BB1-81786D257A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5160817"/>
            <a:ext cx="6238875" cy="4661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0298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B312CD1-F2DA-47C5-D596-50A172CBA0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2857500"/>
            <a:ext cx="8153400" cy="67543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0298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23966AD-DD05-66E2-D43D-D0066B811A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933700"/>
            <a:ext cx="6858000" cy="334866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9B374A2-05C4-554E-DEB0-2FCF0187DA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3848100"/>
            <a:ext cx="5879495" cy="5995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7088</TotalTime>
  <Words>0</Words>
  <Application>Microsoft Office PowerPoint</Application>
  <PresentationFormat>사용자 지정</PresentationFormat>
  <Paragraphs>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8" baseType="lpstr"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이현준</dc:creator>
  <cp:lastModifiedBy>채은 이</cp:lastModifiedBy>
  <cp:revision>11</cp:revision>
  <dcterms:created xsi:type="dcterms:W3CDTF">2024-05-24T15:48:22Z</dcterms:created>
  <dcterms:modified xsi:type="dcterms:W3CDTF">2024-05-31T05:43:13Z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2024-05-25T00:00:00Z</vt:filetime>
  </property>
  <property fmtid="{D5CDD505-2E9C-101B-9397-08002B2CF9AE}" pid="3" name="LastSaved">
    <vt:filetime>2024-05-25T00:00:00Z</vt:filetime>
  </property>
</Properties>
</file>