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53" y="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hyperlink" Target="https://www.kmib.co.kr/article/view.asp?arcid=0020097643&amp;code=61131111&amp;cp=nv" TargetMode="Externa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683000"/>
            <a:ext cx="6172200" cy="4876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00" y="4216400"/>
            <a:ext cx="8928100" cy="209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900" y="6134100"/>
            <a:ext cx="66167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2946400"/>
            <a:ext cx="60071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4165600"/>
            <a:ext cx="9042400" cy="353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0" y="3111500"/>
            <a:ext cx="40386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4102100"/>
            <a:ext cx="8229600" cy="364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4216400"/>
            <a:ext cx="61722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4521200"/>
            <a:ext cx="8204200" cy="2806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0" y="3429000"/>
            <a:ext cx="8572500" cy="4991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600" y="7200900"/>
            <a:ext cx="774700" cy="774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800" y="3289300"/>
            <a:ext cx="6172200" cy="5816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0" y="3429000"/>
            <a:ext cx="6172200" cy="538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102100"/>
            <a:ext cx="8636000" cy="2806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111500"/>
            <a:ext cx="6172200" cy="6032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00" y="2997200"/>
            <a:ext cx="8686800" cy="353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900" y="6362700"/>
            <a:ext cx="8458200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3441700"/>
            <a:ext cx="6172200" cy="535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216400"/>
            <a:ext cx="8940800" cy="353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37000"/>
            <a:ext cx="6172200" cy="436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4203700"/>
            <a:ext cx="6172200" cy="3848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0" y="4508500"/>
            <a:ext cx="6210300" cy="3530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95250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37000"/>
            <a:ext cx="6172200" cy="436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4203700"/>
            <a:ext cx="6172200" cy="3848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700" y="5207000"/>
            <a:ext cx="6477000" cy="209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97282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37000"/>
            <a:ext cx="6172200" cy="436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4203700"/>
            <a:ext cx="6172200" cy="3848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500" y="4940300"/>
            <a:ext cx="6159500" cy="2806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97409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035300"/>
            <a:ext cx="45974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00" y="3505200"/>
            <a:ext cx="8559800" cy="3530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900" y="6870700"/>
            <a:ext cx="7683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37000"/>
            <a:ext cx="6172200" cy="4368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4203700"/>
            <a:ext cx="6172200" cy="3848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900" y="4584700"/>
            <a:ext cx="6350000" cy="3530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97536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971800"/>
            <a:ext cx="7721600" cy="5435600"/>
          </a:xfrm>
          <a:prstGeom prst="rect">
            <a:avLst/>
          </a:prstGeom>
        </p:spPr>
      </p:pic>
      <p:pic>
        <p:nvPicPr>
          <p:cNvPr id="6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00" y="8064500"/>
            <a:ext cx="10972800" cy="1638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8686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3733800"/>
            <a:ext cx="13322300" cy="280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6705600"/>
            <a:ext cx="10668000" cy="1536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8902700" cy="2184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7924800"/>
            <a:ext cx="5994400" cy="147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140200"/>
            <a:ext cx="6172200" cy="396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4838700"/>
            <a:ext cx="10350500" cy="280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80264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0" y="4775200"/>
            <a:ext cx="7302500" cy="3797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0" y="2971800"/>
            <a:ext cx="3911600" cy="6172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3289300"/>
            <a:ext cx="10096500" cy="1358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82423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557000" y="3581400"/>
            <a:ext cx="10693400" cy="3073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7416800"/>
            <a:ext cx="107188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39800"/>
            <a:ext cx="1049020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6502400"/>
            <a:ext cx="11112500" cy="1371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7378700"/>
            <a:ext cx="88519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3479800"/>
            <a:ext cx="7251700" cy="529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00" y="4940300"/>
            <a:ext cx="85598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3543300"/>
            <a:ext cx="6794500" cy="515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100" y="4940300"/>
            <a:ext cx="66040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3365500"/>
            <a:ext cx="6642100" cy="538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4445000"/>
            <a:ext cx="8661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3505200"/>
            <a:ext cx="6172200" cy="524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0" y="5797550"/>
            <a:ext cx="7747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384" y="4229100"/>
            <a:ext cx="8877300" cy="3530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2971800"/>
            <a:ext cx="45466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4876800"/>
            <a:ext cx="81915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0" y="3035300"/>
            <a:ext cx="60325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4876800"/>
            <a:ext cx="76708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695700"/>
            <a:ext cx="6172200" cy="4864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4457700"/>
            <a:ext cx="7912100" cy="2921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사용자 지정</PresentationFormat>
  <Paragraphs>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18</cp:revision>
  <dcterms:created xsi:type="dcterms:W3CDTF">2006-08-16T00:00:00Z</dcterms:created>
  <dcterms:modified xsi:type="dcterms:W3CDTF">2024-05-31T05:22:35Z</dcterms:modified>
</cp:coreProperties>
</file>