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png" ContentType="image/png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Relationship Id="rId4" Type="http://schemas.openxmlformats.org/package/2006/relationships/metadata/thumbnail" Target="docProps/thumbnail.jpeg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saveSubsetFonts="1">
  <p:sldMasterIdLst>
    <p:sldMasterId id="2147483683" r:id="rId13"/>
  </p:sldMasterIdLst>
  <p:notesMasterIdLst>
    <p:notesMasterId r:id="rId17"/>
  </p:notesMasterIdLst>
  <p:handoutMasterIdLst>
    <p:handoutMasterId r:id="rId15"/>
  </p:handoutMasterIdLst>
  <p:sldIdLst>
    <p:sldId id="257" r:id="rId19"/>
    <p:sldId id="258" r:id="rId20"/>
    <p:sldId id="259" r:id="rId21"/>
    <p:sldId id="260" r:id="rId22"/>
    <p:sldId id="261" r:id="rId23"/>
    <p:sldId id="262" r:id="rId24"/>
    <p:sldId id="263" r:id="rId25"/>
    <p:sldId id="265" r:id="rId26"/>
    <p:sldId id="266" r:id="rId27"/>
    <p:sldId id="267" r:id="rId2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horzBarState="maximized">
    <p:restoredLeft sz="18001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96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3" Type="http://schemas.openxmlformats.org/officeDocument/2006/relationships/slideMaster" Target="slideMasters/slideMaster1.xml"></Relationship><Relationship Id="rId14" Type="http://schemas.openxmlformats.org/officeDocument/2006/relationships/theme" Target="theme/theme1.xml"></Relationship><Relationship Id="rId15" Type="http://schemas.openxmlformats.org/officeDocument/2006/relationships/handoutMaster" Target="handoutMasters/handoutMaster1.xml"></Relationship><Relationship Id="rId17" Type="http://schemas.openxmlformats.org/officeDocument/2006/relationships/notesMaster" Target="notesMasters/notesMaster1.xml"></Relationship><Relationship Id="rId19" Type="http://schemas.openxmlformats.org/officeDocument/2006/relationships/slide" Target="slides/slide1.xml"></Relationship><Relationship Id="rId20" Type="http://schemas.openxmlformats.org/officeDocument/2006/relationships/slide" Target="slides/slide2.xml"></Relationship><Relationship Id="rId21" Type="http://schemas.openxmlformats.org/officeDocument/2006/relationships/slide" Target="slides/slide3.xml"></Relationship><Relationship Id="rId22" Type="http://schemas.openxmlformats.org/officeDocument/2006/relationships/slide" Target="slides/slide4.xml"></Relationship><Relationship Id="rId23" Type="http://schemas.openxmlformats.org/officeDocument/2006/relationships/slide" Target="slides/slide5.xml"></Relationship><Relationship Id="rId24" Type="http://schemas.openxmlformats.org/officeDocument/2006/relationships/slide" Target="slides/slide6.xml"></Relationship><Relationship Id="rId25" Type="http://schemas.openxmlformats.org/officeDocument/2006/relationships/slide" Target="slides/slide7.xml"></Relationship><Relationship Id="rId26" Type="http://schemas.openxmlformats.org/officeDocument/2006/relationships/slide" Target="slides/slide8.xml"></Relationship><Relationship Id="rId27" Type="http://schemas.openxmlformats.org/officeDocument/2006/relationships/slide" Target="slides/slide9.xml"></Relationship><Relationship Id="rId28" Type="http://schemas.openxmlformats.org/officeDocument/2006/relationships/slide" Target="slides/slide10.xml"></Relationship><Relationship Id="rId29" Type="http://schemas.openxmlformats.org/officeDocument/2006/relationships/viewProps" Target="viewProps.xml"></Relationship><Relationship Id="rId30" Type="http://schemas.openxmlformats.org/officeDocument/2006/relationships/presProps" Target="presProps.xml"></Relationship></Relationships>
</file>

<file path=ppt/handoutMasters/_rels/handoutMaster1.xml.rels><?xml version="1.0" encoding="UTF-8"?>
<Relationships xmlns="http://schemas.openxmlformats.org/package/2006/relationships"><Relationship Id="rId1" Type="http://schemas.openxmlformats.org/officeDocument/2006/relationships/theme" Target="../theme/theme2.xml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214C1-2863-45BA-A7C5-D5EA3C3D4C30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020B9-F693-4639-BB27-7B1AD87C61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6427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3.xml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63C85-90F6-445D-9B5B-8ABB00FB3043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16B34-ED2F-4269-81E8-097D50C902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081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ctrTitle"/>
          </p:nvPr>
        </p:nvSpPr>
        <p:spPr>
          <a:xfrm rot="0">
            <a:off x="914400" y="2130425"/>
            <a:ext cx="10363835" cy="1470660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부제목 2"/>
          <p:cNvSpPr txBox="1">
            <a:spLocks noGrp="1"/>
          </p:cNvSpPr>
          <p:nvPr>
            <p:ph type="subTitle" idx="1"/>
          </p:nvPr>
        </p:nvSpPr>
        <p:spPr>
          <a:xfrm rot="0">
            <a:off x="1828800" y="3886200"/>
            <a:ext cx="8535035" cy="175323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algn="ctr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vl="1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vl="2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vl="3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vl="4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vl="5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vl="6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vl="7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vl="8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>
              <a:buFontTx/>
              <a:buNone/>
            </a:pPr>
            <a:r>
              <a:rPr lang="ko-KR" altLang="en-US"/>
              <a:t>부제목을 입력하십시오</a:t>
            </a:r>
            <a:endParaRPr lang="ko-KR" altLang="en-US"/>
          </a:p>
        </p:txBody>
      </p:sp>
      <p:sp>
        <p:nvSpPr>
          <p:cNvPr id="4" name="날짜 개체 틀 3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5" name="바닥글 개체 틀 4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세로 텍스트 개체 틀 2"/>
          <p:cNvSpPr txBox="1">
            <a:spLocks noGrp="1"/>
          </p:cNvSpPr>
          <p:nvPr>
            <p:ph type="body" orient="vert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eaVert" anchor="t">
            <a:normAutofit fontScale="100000" lnSpcReduction="0"/>
          </a:bodyPr>
          <a:lstStyle/>
          <a:p>
            <a:pPr marL="342900" indent="-342900">
              <a:buFont typeface="Arial"/>
              <a:buChar char="•"/>
            </a:pPr>
            <a:r>
              <a:rPr lang="ko-KR" altLang="en-US"/>
              <a:t>텍스트를 입력하십시오</a:t>
            </a:r>
            <a:endParaRPr lang="ko-KR" altLang="en-US"/>
          </a:p>
          <a:p>
            <a:pPr marL="742950" indent="-285750" lvl="1">
              <a:buFont typeface="Arial"/>
              <a:buChar char="–"/>
            </a:pPr>
            <a:r>
              <a:rPr lang="ko-KR" altLang="en-US"/>
              <a:t>둘째 수준</a:t>
            </a:r>
            <a:endParaRPr lang="ko-KR" altLang="en-US"/>
          </a:p>
          <a:p>
            <a:pPr marL="1143000" indent="-228600" lvl="2">
              <a:buFont typeface="Arial"/>
              <a:buChar char="•"/>
            </a:pPr>
            <a:r>
              <a:rPr lang="ko-KR" altLang="en-US"/>
              <a:t>셋째 수준</a:t>
            </a:r>
            <a:endParaRPr lang="ko-KR" altLang="en-US"/>
          </a:p>
          <a:p>
            <a:pPr marL="1600200" indent="-228600" lvl="3">
              <a:buFont typeface="Arial"/>
              <a:buChar char="–"/>
            </a:pPr>
            <a:r>
              <a:rPr lang="ko-KR" altLang="en-US"/>
              <a:t>넷째 수준</a:t>
            </a:r>
            <a:endParaRPr lang="ko-KR" altLang="en-US"/>
          </a:p>
          <a:p>
            <a:pPr marL="2057400" indent="-228600" lvl="4">
              <a:buFont typeface="Arial"/>
              <a:buChar char="»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5" name="바닥글 개체 틀 4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 txBox="1">
            <a:spLocks noGrp="1"/>
          </p:cNvSpPr>
          <p:nvPr>
            <p:ph type="title" orient="vert"/>
          </p:nvPr>
        </p:nvSpPr>
        <p:spPr>
          <a:xfrm rot="0">
            <a:off x="8839200" y="274955"/>
            <a:ext cx="2743835" cy="5852160"/>
          </a:xfrm>
          <a:prstGeom prst="rect"/>
        </p:spPr>
        <p:txBody>
          <a:bodyPr wrap="square" lIns="91440" tIns="45720" rIns="91440" bIns="45720" numCol="1" vert="eaVert" anchor="ctr">
            <a:normAutofit fontScale="100000" lnSpcReduction="0"/>
          </a:bodyPr>
          <a:lstStyle/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세로 텍스트 개체 틀 2"/>
          <p:cNvSpPr txBox="1">
            <a:spLocks noGrp="1"/>
          </p:cNvSpPr>
          <p:nvPr>
            <p:ph type="body" orient="vert" idx="1"/>
          </p:nvPr>
        </p:nvSpPr>
        <p:spPr>
          <a:xfrm rot="0">
            <a:off x="609600" y="274955"/>
            <a:ext cx="8027035" cy="5852160"/>
          </a:xfrm>
          <a:prstGeom prst="rect"/>
        </p:spPr>
        <p:txBody>
          <a:bodyPr wrap="square" lIns="91440" tIns="45720" rIns="91440" bIns="45720" numCol="1" vert="eaVert" anchor="t">
            <a:normAutofit fontScale="100000" lnSpcReduction="0"/>
          </a:bodyPr>
          <a:lstStyle/>
          <a:p>
            <a:pPr marL="342900" indent="-342900">
              <a:buFont typeface="Arial"/>
              <a:buChar char="•"/>
            </a:pPr>
            <a:r>
              <a:rPr lang="ko-KR" altLang="en-US"/>
              <a:t>텍스트를 입력하십시오</a:t>
            </a:r>
            <a:endParaRPr lang="ko-KR" altLang="en-US"/>
          </a:p>
          <a:p>
            <a:pPr marL="742950" indent="-285750" lvl="1">
              <a:buFont typeface="Arial"/>
              <a:buChar char="–"/>
            </a:pPr>
            <a:r>
              <a:rPr lang="ko-KR" altLang="en-US"/>
              <a:t>둘째 수준</a:t>
            </a:r>
            <a:endParaRPr lang="ko-KR" altLang="en-US"/>
          </a:p>
          <a:p>
            <a:pPr marL="1143000" indent="-228600" lvl="2">
              <a:buFont typeface="Arial"/>
              <a:buChar char="•"/>
            </a:pPr>
            <a:r>
              <a:rPr lang="ko-KR" altLang="en-US"/>
              <a:t>셋째 수준</a:t>
            </a:r>
            <a:endParaRPr lang="ko-KR" altLang="en-US"/>
          </a:p>
          <a:p>
            <a:pPr marL="1600200" indent="-228600" lvl="3">
              <a:buFont typeface="Arial"/>
              <a:buChar char="–"/>
            </a:pPr>
            <a:r>
              <a:rPr lang="ko-KR" altLang="en-US"/>
              <a:t>넷째 수준</a:t>
            </a:r>
            <a:endParaRPr lang="ko-KR" altLang="en-US"/>
          </a:p>
          <a:p>
            <a:pPr marL="2057400" indent="-228600" lvl="4">
              <a:buFont typeface="Arial"/>
              <a:buChar char="»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5" name="바닥글 개체 틀 4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 typeface="Arial"/>
              <a:buChar char="•"/>
            </a:pPr>
            <a:r>
              <a:rPr lang="ko-KR" altLang="en-US"/>
              <a:t>텍스트를 입력하십시오</a:t>
            </a:r>
            <a:endParaRPr lang="ko-KR" altLang="en-US"/>
          </a:p>
          <a:p>
            <a:pPr marL="742950" indent="-285750" lvl="1">
              <a:buFont typeface="Arial"/>
              <a:buChar char="–"/>
            </a:pPr>
            <a:r>
              <a:rPr lang="ko-KR" altLang="en-US"/>
              <a:t>둘째 수준</a:t>
            </a:r>
            <a:endParaRPr lang="ko-KR" altLang="en-US"/>
          </a:p>
          <a:p>
            <a:pPr marL="1143000" indent="-228600" lvl="2">
              <a:buFont typeface="Arial"/>
              <a:buChar char="•"/>
            </a:pPr>
            <a:r>
              <a:rPr lang="ko-KR" altLang="en-US"/>
              <a:t>셋째 수준</a:t>
            </a:r>
            <a:endParaRPr lang="ko-KR" altLang="en-US"/>
          </a:p>
          <a:p>
            <a:pPr marL="1600200" indent="-228600" lvl="3">
              <a:buFont typeface="Arial"/>
              <a:buChar char="–"/>
            </a:pPr>
            <a:r>
              <a:rPr lang="ko-KR" altLang="en-US"/>
              <a:t>넷째 수준</a:t>
            </a:r>
            <a:endParaRPr lang="ko-KR" altLang="en-US"/>
          </a:p>
          <a:p>
            <a:pPr marL="2057400" indent="-228600" lvl="4">
              <a:buFont typeface="Arial"/>
              <a:buChar char="»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5" name="바닥글 개체 틀 4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963295" y="4406900"/>
            <a:ext cx="10363835" cy="136271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algn="l">
              <a:buFontTx/>
              <a:buNone/>
              <a:defRPr lang="en-GB" altLang="en-US" sz="4000" cap="all" b="1"/>
            </a:lvl1pPr>
          </a:lstStyle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 rot="0">
            <a:off x="963295" y="2907030"/>
            <a:ext cx="10363835" cy="150050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>
            <a:lvl1pPr marL="0" indent="0">
              <a:buFontTx/>
              <a:buNone/>
              <a:defRPr lang="en-GB" altLang="en-US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vl="1"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vl="2">
              <a:buFontTx/>
              <a:buNone/>
              <a:defRPr lang="en-GB" altLang="en-US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vl="3">
              <a:buFontTx/>
              <a:buNone/>
              <a:defRPr lang="en-GB" altLang="en-US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vl="4">
              <a:buFontTx/>
              <a:buNone/>
              <a:defRPr lang="en-GB" altLang="en-US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vl="5">
              <a:buFontTx/>
              <a:buNone/>
              <a:defRPr lang="en-GB" altLang="en-US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vl="6">
              <a:buFontTx/>
              <a:buNone/>
              <a:defRPr lang="en-GB" altLang="en-US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vl="7">
              <a:buFontTx/>
              <a:buNone/>
              <a:defRPr lang="en-GB" altLang="en-US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vl="8">
              <a:buFontTx/>
              <a:buNone/>
              <a:defRPr lang="en-GB" altLang="en-US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>
              <a:buFontTx/>
              <a:buNone/>
            </a:pPr>
            <a:r>
              <a:rPr lang="ko-KR" altLang="en-US"/>
              <a:t>텍스트를 입력하십시오</a:t>
            </a:r>
            <a:endParaRPr lang="ko-KR" altLang="en-US"/>
          </a:p>
        </p:txBody>
      </p:sp>
      <p:sp>
        <p:nvSpPr>
          <p:cNvPr id="4" name="날짜 개체 틀 3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5" name="바닥글 개체 틀 4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sz="half" idx="1"/>
          </p:nvPr>
        </p:nvSpPr>
        <p:spPr>
          <a:xfrm rot="0">
            <a:off x="609600" y="1600200"/>
            <a:ext cx="5385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>
              <a:buFontTx/>
              <a:buNone/>
              <a:defRPr lang="en-GB" altLang="en-US" sz="2800"/>
            </a:lvl1pPr>
            <a:lvl2pPr marL="0" indent="0" lvl="1">
              <a:buFontTx/>
              <a:buNone/>
              <a:defRPr lang="en-GB" altLang="en-US" sz="2400"/>
            </a:lvl2pPr>
            <a:lvl3pPr marL="0" indent="0" lvl="2">
              <a:buFontTx/>
              <a:buNone/>
              <a:defRPr lang="en-GB" altLang="en-US" sz="2000"/>
            </a:lvl3pPr>
            <a:lvl4pPr marL="0" indent="0" lvl="3">
              <a:buFontTx/>
              <a:buNone/>
              <a:defRPr lang="en-GB" altLang="en-US" sz="1800"/>
            </a:lvl4pPr>
            <a:lvl5pPr marL="0" indent="0" lvl="4">
              <a:buFontTx/>
              <a:buNone/>
              <a:defRPr lang="en-GB" altLang="en-US" sz="1800"/>
            </a:lvl5pPr>
            <a:lvl6pPr marL="0" indent="0" lvl="5">
              <a:buFontTx/>
              <a:buNone/>
              <a:defRPr lang="en-GB" altLang="en-US" sz="1800"/>
            </a:lvl6pPr>
            <a:lvl7pPr marL="0" indent="0" lvl="6">
              <a:buFontTx/>
              <a:buNone/>
              <a:defRPr lang="en-GB" altLang="en-US" sz="1800"/>
            </a:lvl7pPr>
            <a:lvl8pPr marL="0" indent="0" lvl="7">
              <a:buFontTx/>
              <a:buNone/>
              <a:defRPr lang="en-GB" altLang="en-US" sz="1800"/>
            </a:lvl8pPr>
            <a:lvl9pPr marL="0" indent="0" lvl="8">
              <a:buFontTx/>
              <a:buNone/>
              <a:defRPr lang="en-GB" altLang="en-US" sz="1800"/>
            </a:lvl9pPr>
          </a:lstStyle>
          <a:p>
            <a:pPr marL="342900" indent="-342900">
              <a:buFont typeface="Arial"/>
              <a:buChar char="•"/>
            </a:pPr>
            <a:r>
              <a:rPr lang="ko-KR" altLang="en-US"/>
              <a:t>텍스트를 입력하십시오</a:t>
            </a:r>
            <a:endParaRPr lang="ko-KR" altLang="en-US"/>
          </a:p>
          <a:p>
            <a:pPr marL="742950" indent="-285750" lvl="1">
              <a:buFont typeface="Arial"/>
              <a:buChar char="–"/>
            </a:pPr>
            <a:r>
              <a:rPr lang="ko-KR" altLang="en-US"/>
              <a:t>둘째 수준</a:t>
            </a:r>
            <a:endParaRPr lang="ko-KR" altLang="en-US"/>
          </a:p>
          <a:p>
            <a:pPr marL="1143000" indent="-228600" lvl="2">
              <a:buFont typeface="Arial"/>
              <a:buChar char="•"/>
            </a:pPr>
            <a:r>
              <a:rPr lang="ko-KR" altLang="en-US"/>
              <a:t>셋째 수준</a:t>
            </a:r>
            <a:endParaRPr lang="ko-KR" altLang="en-US"/>
          </a:p>
          <a:p>
            <a:pPr marL="1600200" indent="-228600" lvl="3">
              <a:buFont typeface="Arial"/>
              <a:buChar char="–"/>
            </a:pPr>
            <a:r>
              <a:rPr lang="ko-KR" altLang="en-US"/>
              <a:t>넷째 수준</a:t>
            </a:r>
            <a:endParaRPr lang="ko-KR" altLang="en-US"/>
          </a:p>
          <a:p>
            <a:pPr marL="2057400" indent="-228600" lvl="4">
              <a:buFont typeface="Arial"/>
              <a:buChar char="»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 txBox="1">
            <a:spLocks noGrp="1"/>
          </p:cNvSpPr>
          <p:nvPr>
            <p:ph type="obj" sz="half" idx="2"/>
          </p:nvPr>
        </p:nvSpPr>
        <p:spPr>
          <a:xfrm rot="0">
            <a:off x="6197600" y="1600200"/>
            <a:ext cx="5385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>
              <a:buFontTx/>
              <a:buNone/>
              <a:defRPr lang="en-GB" altLang="en-US" sz="2800"/>
            </a:lvl1pPr>
            <a:lvl2pPr marL="0" indent="0" lvl="1">
              <a:buFontTx/>
              <a:buNone/>
              <a:defRPr lang="en-GB" altLang="en-US" sz="2400"/>
            </a:lvl2pPr>
            <a:lvl3pPr marL="0" indent="0" lvl="2">
              <a:buFontTx/>
              <a:buNone/>
              <a:defRPr lang="en-GB" altLang="en-US" sz="2000"/>
            </a:lvl3pPr>
            <a:lvl4pPr marL="0" indent="0" lvl="3">
              <a:buFontTx/>
              <a:buNone/>
              <a:defRPr lang="en-GB" altLang="en-US" sz="1800"/>
            </a:lvl4pPr>
            <a:lvl5pPr marL="0" indent="0" lvl="4">
              <a:buFontTx/>
              <a:buNone/>
              <a:defRPr lang="en-GB" altLang="en-US" sz="1800"/>
            </a:lvl5pPr>
            <a:lvl6pPr marL="0" indent="0" lvl="5">
              <a:buFontTx/>
              <a:buNone/>
              <a:defRPr lang="en-GB" altLang="en-US" sz="1800"/>
            </a:lvl6pPr>
            <a:lvl7pPr marL="0" indent="0" lvl="6">
              <a:buFontTx/>
              <a:buNone/>
              <a:defRPr lang="en-GB" altLang="en-US" sz="1800"/>
            </a:lvl7pPr>
            <a:lvl8pPr marL="0" indent="0" lvl="7">
              <a:buFontTx/>
              <a:buNone/>
              <a:defRPr lang="en-GB" altLang="en-US" sz="1800"/>
            </a:lvl8pPr>
            <a:lvl9pPr marL="0" indent="0" lvl="8">
              <a:buFontTx/>
              <a:buNone/>
              <a:defRPr lang="en-GB" altLang="en-US" sz="1800"/>
            </a:lvl9pPr>
          </a:lstStyle>
          <a:p>
            <a:pPr marL="342900" indent="-342900">
              <a:buFont typeface="Arial"/>
              <a:buChar char="•"/>
            </a:pPr>
            <a:r>
              <a:rPr lang="ko-KR" altLang="en-US"/>
              <a:t>텍스트를 입력하십시오</a:t>
            </a:r>
            <a:endParaRPr lang="ko-KR" altLang="en-US"/>
          </a:p>
          <a:p>
            <a:pPr marL="742950" indent="-285750" lvl="1">
              <a:buFont typeface="Arial"/>
              <a:buChar char="–"/>
            </a:pPr>
            <a:r>
              <a:rPr lang="ko-KR" altLang="en-US"/>
              <a:t>둘째 수준</a:t>
            </a:r>
            <a:endParaRPr lang="ko-KR" altLang="en-US"/>
          </a:p>
          <a:p>
            <a:pPr marL="1143000" indent="-228600" lvl="2">
              <a:buFont typeface="Arial"/>
              <a:buChar char="•"/>
            </a:pPr>
            <a:r>
              <a:rPr lang="ko-KR" altLang="en-US"/>
              <a:t>셋째 수준</a:t>
            </a:r>
            <a:endParaRPr lang="ko-KR" altLang="en-US"/>
          </a:p>
          <a:p>
            <a:pPr marL="1600200" indent="-228600" lvl="3">
              <a:buFont typeface="Arial"/>
              <a:buChar char="–"/>
            </a:pPr>
            <a:r>
              <a:rPr lang="ko-KR" altLang="en-US"/>
              <a:t>넷째 수준</a:t>
            </a:r>
            <a:endParaRPr lang="ko-KR" altLang="en-US"/>
          </a:p>
          <a:p>
            <a:pPr marL="2057400" indent="-228600" lvl="4">
              <a:buFont typeface="Arial"/>
              <a:buChar char="»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7" name="슬라이드 번호 개체 틀 6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>
            <a:lvl1pPr marL="0" indent="0">
              <a:buFontTx/>
              <a:buNone/>
              <a:defRPr lang="en-GB" altLang="en-US"/>
            </a:lvl1pPr>
          </a:lstStyle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 rot="0">
            <a:off x="609600" y="1535430"/>
            <a:ext cx="5387340" cy="64008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>
            <a:lvl1pPr marL="0" indent="0">
              <a:buFontTx/>
              <a:buNone/>
              <a:defRPr lang="en-GB" altLang="en-US" sz="2400" b="1"/>
            </a:lvl1pPr>
            <a:lvl2pPr marL="457200" indent="0" lvl="1">
              <a:buFontTx/>
              <a:buNone/>
              <a:defRPr lang="en-GB" altLang="en-US" sz="2000" b="1"/>
            </a:lvl2pPr>
            <a:lvl3pPr marL="914400" indent="0" lvl="2">
              <a:buFontTx/>
              <a:buNone/>
              <a:defRPr lang="en-GB" altLang="en-US" sz="1800" b="1"/>
            </a:lvl3pPr>
            <a:lvl4pPr marL="1371600" indent="0" lvl="3">
              <a:buFontTx/>
              <a:buNone/>
              <a:defRPr lang="en-GB" altLang="en-US" sz="1600" b="1"/>
            </a:lvl4pPr>
            <a:lvl5pPr marL="1828800" indent="0" lvl="4">
              <a:buFontTx/>
              <a:buNone/>
              <a:defRPr lang="en-GB" altLang="en-US" sz="1600" b="1"/>
            </a:lvl5pPr>
            <a:lvl6pPr marL="2286000" indent="0" lvl="5">
              <a:buFontTx/>
              <a:buNone/>
              <a:defRPr lang="en-GB" altLang="en-US" sz="1600" b="1"/>
            </a:lvl6pPr>
            <a:lvl7pPr marL="2743200" indent="0" lvl="6">
              <a:buFontTx/>
              <a:buNone/>
              <a:defRPr lang="en-GB" altLang="en-US" sz="1600" b="1"/>
            </a:lvl7pPr>
            <a:lvl8pPr marL="3200400" indent="0" lvl="7">
              <a:buFontTx/>
              <a:buNone/>
              <a:defRPr lang="en-GB" altLang="en-US" sz="1600" b="1"/>
            </a:lvl8pPr>
            <a:lvl9pPr marL="3657600" indent="0" lvl="8">
              <a:buFontTx/>
              <a:buNone/>
              <a:defRPr lang="en-GB" altLang="en-US" sz="1600" b="1"/>
            </a:lvl9pPr>
          </a:lstStyle>
          <a:p>
            <a:pPr marL="0" indent="0">
              <a:buFontTx/>
              <a:buNone/>
            </a:pPr>
            <a:r>
              <a:rPr lang="ko-KR" altLang="en-US"/>
              <a:t>텍스트를 입력하십시오</a:t>
            </a:r>
            <a:endParaRPr lang="ko-KR" altLang="en-US"/>
          </a:p>
        </p:txBody>
      </p:sp>
      <p:sp>
        <p:nvSpPr>
          <p:cNvPr id="4" name="내용 개체 틀 3"/>
          <p:cNvSpPr txBox="1">
            <a:spLocks noGrp="1"/>
          </p:cNvSpPr>
          <p:nvPr>
            <p:ph type="obj" sz="half" idx="2"/>
          </p:nvPr>
        </p:nvSpPr>
        <p:spPr>
          <a:xfrm rot="0">
            <a:off x="609600" y="2174875"/>
            <a:ext cx="5387340" cy="39522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>
              <a:buFontTx/>
              <a:buNone/>
              <a:defRPr lang="en-GB" altLang="en-US" sz="2400"/>
            </a:lvl1pPr>
            <a:lvl2pPr marL="0" indent="0" lvl="1">
              <a:buFontTx/>
              <a:buNone/>
              <a:defRPr lang="en-GB" altLang="en-US" sz="2000"/>
            </a:lvl2pPr>
            <a:lvl3pPr marL="0" indent="0" lvl="2">
              <a:buFontTx/>
              <a:buNone/>
              <a:defRPr lang="en-GB" altLang="en-US" sz="1800"/>
            </a:lvl3pPr>
            <a:lvl4pPr marL="0" indent="0" lvl="3">
              <a:buFontTx/>
              <a:buNone/>
              <a:defRPr lang="en-GB" altLang="en-US" sz="1600"/>
            </a:lvl4pPr>
            <a:lvl5pPr marL="0" indent="0" lvl="4">
              <a:buFontTx/>
              <a:buNone/>
              <a:defRPr lang="en-GB" altLang="en-US" sz="1600"/>
            </a:lvl5pPr>
            <a:lvl6pPr marL="0" indent="0" lvl="5">
              <a:buFontTx/>
              <a:buNone/>
              <a:defRPr lang="en-GB" altLang="en-US" sz="1600"/>
            </a:lvl6pPr>
            <a:lvl7pPr marL="0" indent="0" lvl="6">
              <a:buFontTx/>
              <a:buNone/>
              <a:defRPr lang="en-GB" altLang="en-US" sz="1600"/>
            </a:lvl7pPr>
            <a:lvl8pPr marL="0" indent="0" lvl="7">
              <a:buFontTx/>
              <a:buNone/>
              <a:defRPr lang="en-GB" altLang="en-US" sz="1600"/>
            </a:lvl8pPr>
            <a:lvl9pPr marL="0" indent="0" lvl="8">
              <a:buFontTx/>
              <a:buNone/>
              <a:defRPr lang="en-GB" altLang="en-US" sz="1600"/>
            </a:lvl9pPr>
          </a:lstStyle>
          <a:p>
            <a:pPr marL="342900" indent="-342900">
              <a:buFont typeface="Arial"/>
              <a:buChar char="•"/>
            </a:pPr>
            <a:r>
              <a:rPr lang="ko-KR" altLang="en-US"/>
              <a:t>텍스트를 입력하십시오</a:t>
            </a:r>
            <a:endParaRPr lang="ko-KR" altLang="en-US"/>
          </a:p>
          <a:p>
            <a:pPr marL="742950" indent="-285750" lvl="1">
              <a:buFont typeface="Arial"/>
              <a:buChar char="–"/>
            </a:pPr>
            <a:r>
              <a:rPr lang="ko-KR" altLang="en-US"/>
              <a:t>둘째 수준</a:t>
            </a:r>
            <a:endParaRPr lang="ko-KR" altLang="en-US"/>
          </a:p>
          <a:p>
            <a:pPr marL="1143000" indent="-228600" lvl="2">
              <a:buFont typeface="Arial"/>
              <a:buChar char="•"/>
            </a:pPr>
            <a:r>
              <a:rPr lang="ko-KR" altLang="en-US"/>
              <a:t>셋째 수준</a:t>
            </a:r>
            <a:endParaRPr lang="ko-KR" altLang="en-US"/>
          </a:p>
          <a:p>
            <a:pPr marL="1600200" indent="-228600" lvl="3">
              <a:buFont typeface="Arial"/>
              <a:buChar char="–"/>
            </a:pPr>
            <a:r>
              <a:rPr lang="ko-KR" altLang="en-US"/>
              <a:t>넷째 수준</a:t>
            </a:r>
            <a:endParaRPr lang="ko-KR" altLang="en-US"/>
          </a:p>
          <a:p>
            <a:pPr marL="2057400" indent="-228600" lvl="4">
              <a:buFont typeface="Arial"/>
              <a:buChar char="»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 txBox="1">
            <a:spLocks noGrp="1"/>
          </p:cNvSpPr>
          <p:nvPr>
            <p:ph type="body" sz="quarter" idx="3"/>
          </p:nvPr>
        </p:nvSpPr>
        <p:spPr>
          <a:xfrm rot="0">
            <a:off x="6193155" y="1535430"/>
            <a:ext cx="5389880" cy="64008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>
            <a:lvl1pPr marL="0" indent="0">
              <a:buFontTx/>
              <a:buNone/>
              <a:defRPr lang="en-GB" altLang="en-US" sz="2400" b="1"/>
            </a:lvl1pPr>
            <a:lvl2pPr marL="457200" indent="0" lvl="1">
              <a:buFontTx/>
              <a:buNone/>
              <a:defRPr lang="en-GB" altLang="en-US" sz="2000" b="1"/>
            </a:lvl2pPr>
            <a:lvl3pPr marL="914400" indent="0" lvl="2">
              <a:buFontTx/>
              <a:buNone/>
              <a:defRPr lang="en-GB" altLang="en-US" sz="1800" b="1"/>
            </a:lvl3pPr>
            <a:lvl4pPr marL="1371600" indent="0" lvl="3">
              <a:buFontTx/>
              <a:buNone/>
              <a:defRPr lang="en-GB" altLang="en-US" sz="1600" b="1"/>
            </a:lvl4pPr>
            <a:lvl5pPr marL="1828800" indent="0" lvl="4">
              <a:buFontTx/>
              <a:buNone/>
              <a:defRPr lang="en-GB" altLang="en-US" sz="1600" b="1"/>
            </a:lvl5pPr>
            <a:lvl6pPr marL="2286000" indent="0" lvl="5">
              <a:buFontTx/>
              <a:buNone/>
              <a:defRPr lang="en-GB" altLang="en-US" sz="1600" b="1"/>
            </a:lvl6pPr>
            <a:lvl7pPr marL="2743200" indent="0" lvl="6">
              <a:buFontTx/>
              <a:buNone/>
              <a:defRPr lang="en-GB" altLang="en-US" sz="1600" b="1"/>
            </a:lvl7pPr>
            <a:lvl8pPr marL="3200400" indent="0" lvl="7">
              <a:buFontTx/>
              <a:buNone/>
              <a:defRPr lang="en-GB" altLang="en-US" sz="1600" b="1"/>
            </a:lvl8pPr>
            <a:lvl9pPr marL="3657600" indent="0" lvl="8">
              <a:buFontTx/>
              <a:buNone/>
              <a:defRPr lang="en-GB" altLang="en-US" sz="1600" b="1"/>
            </a:lvl9pPr>
          </a:lstStyle>
          <a:p>
            <a:pPr marL="0" indent="0">
              <a:buFontTx/>
              <a:buNone/>
            </a:pPr>
            <a:r>
              <a:rPr lang="ko-KR" altLang="en-US"/>
              <a:t>텍스트를 입력하십시오</a:t>
            </a:r>
            <a:endParaRPr lang="ko-KR" altLang="en-US"/>
          </a:p>
        </p:txBody>
      </p:sp>
      <p:sp>
        <p:nvSpPr>
          <p:cNvPr id="6" name="내용 개체 틀 5"/>
          <p:cNvSpPr txBox="1">
            <a:spLocks noGrp="1"/>
          </p:cNvSpPr>
          <p:nvPr>
            <p:ph type="obj" sz="quarter" idx="4"/>
          </p:nvPr>
        </p:nvSpPr>
        <p:spPr>
          <a:xfrm rot="0">
            <a:off x="6193155" y="2174875"/>
            <a:ext cx="5389880" cy="39522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>
              <a:buFontTx/>
              <a:buNone/>
              <a:defRPr lang="en-GB" altLang="en-US" sz="2400"/>
            </a:lvl1pPr>
            <a:lvl2pPr marL="0" indent="0" lvl="1">
              <a:buFontTx/>
              <a:buNone/>
              <a:defRPr lang="en-GB" altLang="en-US" sz="2000"/>
            </a:lvl2pPr>
            <a:lvl3pPr marL="0" indent="0" lvl="2">
              <a:buFontTx/>
              <a:buNone/>
              <a:defRPr lang="en-GB" altLang="en-US" sz="1800"/>
            </a:lvl3pPr>
            <a:lvl4pPr marL="0" indent="0" lvl="3">
              <a:buFontTx/>
              <a:buNone/>
              <a:defRPr lang="en-GB" altLang="en-US" sz="1600"/>
            </a:lvl4pPr>
            <a:lvl5pPr marL="0" indent="0" lvl="4">
              <a:buFontTx/>
              <a:buNone/>
              <a:defRPr lang="en-GB" altLang="en-US" sz="1600"/>
            </a:lvl5pPr>
            <a:lvl6pPr marL="0" indent="0" lvl="5">
              <a:buFontTx/>
              <a:buNone/>
              <a:defRPr lang="en-GB" altLang="en-US" sz="1600"/>
            </a:lvl6pPr>
            <a:lvl7pPr marL="0" indent="0" lvl="6">
              <a:buFontTx/>
              <a:buNone/>
              <a:defRPr lang="en-GB" altLang="en-US" sz="1600"/>
            </a:lvl7pPr>
            <a:lvl8pPr marL="0" indent="0" lvl="7">
              <a:buFontTx/>
              <a:buNone/>
              <a:defRPr lang="en-GB" altLang="en-US" sz="1600"/>
            </a:lvl8pPr>
            <a:lvl9pPr marL="0" indent="0" lvl="8">
              <a:buFontTx/>
              <a:buNone/>
              <a:defRPr lang="en-GB" altLang="en-US" sz="1600"/>
            </a:lvl9pPr>
          </a:lstStyle>
          <a:p>
            <a:pPr marL="342900" indent="-342900">
              <a:buFont typeface="Arial"/>
              <a:buChar char="•"/>
            </a:pPr>
            <a:r>
              <a:rPr lang="ko-KR" altLang="en-US"/>
              <a:t>텍스트를 입력하십시오</a:t>
            </a:r>
            <a:endParaRPr lang="ko-KR" altLang="en-US"/>
          </a:p>
          <a:p>
            <a:pPr marL="742950" indent="-285750" lvl="1">
              <a:buFont typeface="Arial"/>
              <a:buChar char="–"/>
            </a:pPr>
            <a:r>
              <a:rPr lang="ko-KR" altLang="en-US"/>
              <a:t>둘째 수준</a:t>
            </a:r>
            <a:endParaRPr lang="ko-KR" altLang="en-US"/>
          </a:p>
          <a:p>
            <a:pPr marL="1143000" indent="-228600" lvl="2">
              <a:buFont typeface="Arial"/>
              <a:buChar char="•"/>
            </a:pPr>
            <a:r>
              <a:rPr lang="ko-KR" altLang="en-US"/>
              <a:t>셋째 수준</a:t>
            </a:r>
            <a:endParaRPr lang="ko-KR" altLang="en-US"/>
          </a:p>
          <a:p>
            <a:pPr marL="1600200" indent="-228600" lvl="3">
              <a:buFont typeface="Arial"/>
              <a:buChar char="–"/>
            </a:pPr>
            <a:r>
              <a:rPr lang="ko-KR" altLang="en-US"/>
              <a:t>넷째 수준</a:t>
            </a:r>
            <a:endParaRPr lang="ko-KR" altLang="en-US"/>
          </a:p>
          <a:p>
            <a:pPr marL="2057400" indent="-228600" lvl="4">
              <a:buFont typeface="Arial"/>
              <a:buChar char="»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8" name="바닥글 개체 틀 7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9" name="슬라이드 번호 개체 틀 8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날짜 개체 틀 2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4" name="바닥글 개체 틀 3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5" name="슬라이드 번호 개체 틀 4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3" name="바닥글 개체 틀 2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3050"/>
            <a:ext cx="4011930" cy="116268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>
            <a:lvl1pPr marL="0" indent="0" algn="l">
              <a:buFontTx/>
              <a:buNone/>
              <a:defRPr lang="en-GB" altLang="en-US" sz="2000" b="1"/>
            </a:lvl1pPr>
          </a:lstStyle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4766945" y="273050"/>
            <a:ext cx="6816090" cy="585406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>
              <a:buFontTx/>
              <a:buNone/>
              <a:defRPr lang="en-GB" altLang="en-US" sz="3200"/>
            </a:lvl1pPr>
            <a:lvl2pPr marL="0" indent="0" lvl="1">
              <a:buFontTx/>
              <a:buNone/>
              <a:defRPr lang="en-GB" altLang="en-US" sz="2800"/>
            </a:lvl2pPr>
            <a:lvl3pPr marL="0" indent="0" lvl="2">
              <a:buFontTx/>
              <a:buNone/>
              <a:defRPr lang="en-GB" altLang="en-US" sz="2400"/>
            </a:lvl3pPr>
            <a:lvl4pPr marL="0" indent="0" lvl="3">
              <a:buFontTx/>
              <a:buNone/>
              <a:defRPr lang="en-GB" altLang="en-US" sz="2000"/>
            </a:lvl4pPr>
            <a:lvl5pPr marL="0" indent="0" lvl="4">
              <a:buFontTx/>
              <a:buNone/>
              <a:defRPr lang="en-GB" altLang="en-US" sz="2000"/>
            </a:lvl5pPr>
            <a:lvl6pPr marL="0" indent="0" lvl="5">
              <a:buFontTx/>
              <a:buNone/>
              <a:defRPr lang="en-GB" altLang="en-US" sz="2000"/>
            </a:lvl6pPr>
            <a:lvl7pPr marL="0" indent="0" lvl="6">
              <a:buFontTx/>
              <a:buNone/>
              <a:defRPr lang="en-GB" altLang="en-US" sz="2000"/>
            </a:lvl7pPr>
            <a:lvl8pPr marL="0" indent="0" lvl="7">
              <a:buFontTx/>
              <a:buNone/>
              <a:defRPr lang="en-GB" altLang="en-US" sz="2000"/>
            </a:lvl8pPr>
            <a:lvl9pPr marL="0" indent="0" lvl="8">
              <a:buFontTx/>
              <a:buNone/>
              <a:defRPr lang="en-GB" altLang="en-US" sz="2000"/>
            </a:lvl9pPr>
          </a:lstStyle>
          <a:p>
            <a:pPr marL="342900" indent="-342900">
              <a:buFont typeface="Arial"/>
              <a:buChar char="•"/>
            </a:pPr>
            <a:r>
              <a:rPr lang="ko-KR" altLang="en-US"/>
              <a:t>텍스트를 입력하십시오</a:t>
            </a:r>
            <a:endParaRPr lang="ko-KR" altLang="en-US"/>
          </a:p>
          <a:p>
            <a:pPr marL="742950" indent="-285750" lvl="1">
              <a:buFont typeface="Arial"/>
              <a:buChar char="–"/>
            </a:pPr>
            <a:r>
              <a:rPr lang="ko-KR" altLang="en-US"/>
              <a:t>둘째 수준</a:t>
            </a:r>
            <a:endParaRPr lang="ko-KR" altLang="en-US"/>
          </a:p>
          <a:p>
            <a:pPr marL="1143000" indent="-228600" lvl="2">
              <a:buFont typeface="Arial"/>
              <a:buChar char="•"/>
            </a:pPr>
            <a:r>
              <a:rPr lang="ko-KR" altLang="en-US"/>
              <a:t>셋째 수준</a:t>
            </a:r>
            <a:endParaRPr lang="ko-KR" altLang="en-US"/>
          </a:p>
          <a:p>
            <a:pPr marL="1600200" indent="-228600" lvl="3">
              <a:buFont typeface="Arial"/>
              <a:buChar char="–"/>
            </a:pPr>
            <a:r>
              <a:rPr lang="ko-KR" altLang="en-US"/>
              <a:t>넷째 수준</a:t>
            </a:r>
            <a:endParaRPr lang="ko-KR" altLang="en-US"/>
          </a:p>
          <a:p>
            <a:pPr marL="2057400" indent="-228600" lvl="4">
              <a:buFont typeface="Arial"/>
              <a:buChar char="»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 txBox="1">
            <a:spLocks noGrp="1"/>
          </p:cNvSpPr>
          <p:nvPr>
            <p:ph type="body" sz="half" idx="2"/>
          </p:nvPr>
        </p:nvSpPr>
        <p:spPr>
          <a:xfrm rot="0">
            <a:off x="609600" y="1435100"/>
            <a:ext cx="4011930" cy="46920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>
              <a:buFontTx/>
              <a:buNone/>
              <a:defRPr lang="en-GB" altLang="en-US" sz="1400"/>
            </a:lvl1pPr>
            <a:lvl2pPr marL="457200" indent="0" lvl="1">
              <a:buFontTx/>
              <a:buNone/>
              <a:defRPr lang="en-GB" altLang="en-US" sz="1200"/>
            </a:lvl2pPr>
            <a:lvl3pPr marL="914400" indent="0" lvl="2">
              <a:buFontTx/>
              <a:buNone/>
              <a:defRPr lang="en-GB" altLang="en-US" sz="1000"/>
            </a:lvl3pPr>
            <a:lvl4pPr marL="1371600" indent="0" lvl="3">
              <a:buFontTx/>
              <a:buNone/>
              <a:defRPr lang="en-GB" altLang="en-US" sz="900"/>
            </a:lvl4pPr>
            <a:lvl5pPr marL="1828800" indent="0" lvl="4">
              <a:buFontTx/>
              <a:buNone/>
              <a:defRPr lang="en-GB" altLang="en-US" sz="900"/>
            </a:lvl5pPr>
            <a:lvl6pPr marL="2286000" indent="0" lvl="5">
              <a:buFontTx/>
              <a:buNone/>
              <a:defRPr lang="en-GB" altLang="en-US" sz="900"/>
            </a:lvl6pPr>
            <a:lvl7pPr marL="2743200" indent="0" lvl="6">
              <a:buFontTx/>
              <a:buNone/>
              <a:defRPr lang="en-GB" altLang="en-US" sz="900"/>
            </a:lvl7pPr>
            <a:lvl8pPr marL="3200400" indent="0" lvl="7">
              <a:buFontTx/>
              <a:buNone/>
              <a:defRPr lang="en-GB" altLang="en-US" sz="900"/>
            </a:lvl8pPr>
            <a:lvl9pPr marL="3657600" indent="0" lvl="8">
              <a:buFontTx/>
              <a:buNone/>
              <a:defRPr lang="en-GB" altLang="en-US" sz="900"/>
            </a:lvl9pPr>
          </a:lstStyle>
          <a:p>
            <a:pPr marL="0" indent="0">
              <a:buFontTx/>
              <a:buNone/>
            </a:pPr>
            <a:r>
              <a:rPr lang="ko-KR" altLang="en-US"/>
              <a:t>텍스트를 입력하십시오</a:t>
            </a:r>
            <a:endParaRPr lang="ko-KR" altLang="en-US"/>
          </a:p>
        </p:txBody>
      </p:sp>
      <p:sp>
        <p:nvSpPr>
          <p:cNvPr id="5" name="날짜 개체 틀 4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7" name="슬라이드 번호 개체 틀 6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2389505" y="4800600"/>
            <a:ext cx="7315835" cy="56769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>
            <a:lvl1pPr marL="0" indent="0" algn="l">
              <a:buFontTx/>
              <a:buNone/>
              <a:defRPr lang="en-GB" altLang="en-US" sz="2000" b="1"/>
            </a:lvl1pPr>
          </a:lstStyle>
          <a:p>
            <a:pPr marL="0" indent="0">
              <a:buFontTx/>
              <a:buNone/>
            </a:pPr>
            <a:r>
              <a:rPr lang="ko-KR" altLang="en-US"/>
              <a:t>제목을 입력하십시오</a:t>
            </a:r>
            <a:endParaRPr lang="ko-KR" altLang="en-US"/>
          </a:p>
        </p:txBody>
      </p:sp>
      <p:sp>
        <p:nvSpPr>
          <p:cNvPr id="3" name="그림 개체 틀 2"/>
          <p:cNvSpPr txBox="1">
            <a:spLocks noGrp="1"/>
          </p:cNvSpPr>
          <p:nvPr>
            <p:ph type="pic" idx="1"/>
          </p:nvPr>
        </p:nvSpPr>
        <p:spPr>
          <a:xfrm rot="0">
            <a:off x="2389505" y="612775"/>
            <a:ext cx="7315835" cy="4115435"/>
          </a:xfrm>
          <a:prstGeom prst="rect"/>
        </p:spPr>
      </p:sp>
      <p:sp>
        <p:nvSpPr>
          <p:cNvPr id="4" name="텍스트 개체 틀 3"/>
          <p:cNvSpPr txBox="1">
            <a:spLocks noGrp="1"/>
          </p:cNvSpPr>
          <p:nvPr>
            <p:ph type="body" sz="half" idx="2"/>
          </p:nvPr>
        </p:nvSpPr>
        <p:spPr>
          <a:xfrm rot="0">
            <a:off x="2389505" y="5367655"/>
            <a:ext cx="7315835" cy="80518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>
              <a:buFontTx/>
              <a:buNone/>
              <a:defRPr lang="en-GB" altLang="en-US" sz="1400"/>
            </a:lvl1pPr>
            <a:lvl2pPr marL="457200" indent="0" lvl="1">
              <a:buFontTx/>
              <a:buNone/>
              <a:defRPr lang="en-GB" altLang="en-US" sz="1200"/>
            </a:lvl2pPr>
            <a:lvl3pPr marL="914400" indent="0" lvl="2">
              <a:buFontTx/>
              <a:buNone/>
              <a:defRPr lang="en-GB" altLang="en-US" sz="1000"/>
            </a:lvl3pPr>
            <a:lvl4pPr marL="1371600" indent="0" lvl="3">
              <a:buFontTx/>
              <a:buNone/>
              <a:defRPr lang="en-GB" altLang="en-US" sz="900"/>
            </a:lvl4pPr>
            <a:lvl5pPr marL="1828800" indent="0" lvl="4">
              <a:buFontTx/>
              <a:buNone/>
              <a:defRPr lang="en-GB" altLang="en-US" sz="900"/>
            </a:lvl5pPr>
            <a:lvl6pPr marL="2286000" indent="0" lvl="5">
              <a:buFontTx/>
              <a:buNone/>
              <a:defRPr lang="en-GB" altLang="en-US" sz="900"/>
            </a:lvl6pPr>
            <a:lvl7pPr marL="2743200" indent="0" lvl="6">
              <a:buFontTx/>
              <a:buNone/>
              <a:defRPr lang="en-GB" altLang="en-US" sz="900"/>
            </a:lvl7pPr>
            <a:lvl8pPr marL="3200400" indent="0" lvl="7">
              <a:buFontTx/>
              <a:buNone/>
              <a:defRPr lang="en-GB" altLang="en-US" sz="900"/>
            </a:lvl8pPr>
            <a:lvl9pPr marL="3657600" indent="0" lvl="8">
              <a:buFontTx/>
              <a:buNone/>
              <a:defRPr lang="en-GB" altLang="en-US" sz="900"/>
            </a:lvl9pPr>
          </a:lstStyle>
          <a:p>
            <a:pPr marL="0" indent="0">
              <a:buFontTx/>
              <a:buNone/>
            </a:pPr>
            <a:r>
              <a:rPr lang="ko-KR" altLang="en-US"/>
              <a:t>텍스트를 입력하십시오</a:t>
            </a:r>
            <a:endParaRPr lang="ko-KR" altLang="en-US"/>
          </a:p>
        </p:txBody>
      </p:sp>
      <p:sp>
        <p:nvSpPr>
          <p:cNvPr id="5" name="날짜 개체 틀 4"/>
          <p:cNvSpPr txBox="1">
            <a:spLocks noGrp="1"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</a:p>
        </p:txBody>
      </p:sp>
      <p:sp>
        <p:nvSpPr>
          <p:cNvPr id="7" name="슬라이드 번호 개체 틀 6"/>
          <p:cNvSpPr txBox="1">
            <a:spLocks noGrp="1"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Relationship Id="rId2" Type="http://schemas.openxmlformats.org/officeDocument/2006/relationships/slideLayout" Target="../slideLayouts/slideLayout2.xml"></Relationship><Relationship Id="rId3" Type="http://schemas.openxmlformats.org/officeDocument/2006/relationships/slideLayout" Target="../slideLayouts/slideLayout3.xml"></Relationship><Relationship Id="rId4" Type="http://schemas.openxmlformats.org/officeDocument/2006/relationships/slideLayout" Target="../slideLayouts/slideLayout4.xml"></Relationship><Relationship Id="rId5" Type="http://schemas.openxmlformats.org/officeDocument/2006/relationships/slideLayout" Target="../slideLayouts/slideLayout5.xml"></Relationship><Relationship Id="rId6" Type="http://schemas.openxmlformats.org/officeDocument/2006/relationships/slideLayout" Target="../slideLayouts/slideLayout6.xml"></Relationship><Relationship Id="rId7" Type="http://schemas.openxmlformats.org/officeDocument/2006/relationships/slideLayout" Target="../slideLayouts/slideLayout7.xml"></Relationship><Relationship Id="rId8" Type="http://schemas.openxmlformats.org/officeDocument/2006/relationships/slideLayout" Target="../slideLayouts/slideLayout8.xml"></Relationship><Relationship Id="rId9" Type="http://schemas.openxmlformats.org/officeDocument/2006/relationships/slideLayout" Target="../slideLayouts/slideLayout9.xml"></Relationship><Relationship Id="rId10" Type="http://schemas.openxmlformats.org/officeDocument/2006/relationships/slideLayout" Target="../slideLayouts/slideLayout10.xml"></Relationship><Relationship Id="rId11" Type="http://schemas.openxmlformats.org/officeDocument/2006/relationships/slideLayout" Target="../slideLayouts/slideLayout11.xml"></Relationship><Relationship Id="rId12" Type="http://schemas.openxmlformats.org/officeDocument/2006/relationships/image" Target="../media/fImage1652779141.png"></Relationship><Relationship Id="rId13" Type="http://schemas.openxmlformats.org/officeDocument/2006/relationships/theme" Target="../theme/theme1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 l="0" t="-17000" r="0" b="-1700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>
            <a:spLocks/>
          </p:cNvSpPr>
          <p:nvPr/>
        </p:nvSpPr>
        <p:spPr>
          <a:xfrm rot="0">
            <a:off x="671195" y="440690"/>
            <a:ext cx="10849610" cy="5977255"/>
          </a:xfrm>
          <a:prstGeom prst="rect"/>
          <a:solidFill>
            <a:schemeClr val="accent4">
              <a:lumMod val="20000"/>
              <a:lumOff val="80000"/>
            </a:schemeClr>
          </a:solidFill>
          <a:ln>
            <a:noFill/>
            <a:prstDash/>
          </a:ln>
          <a:effectLst>
            <a:outerShdw sx="100000" sy="100000" blurRad="50800" dist="38100" dir="5400000" rotWithShape="0" algn="t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>
              <a:buFontTx/>
              <a:buNone/>
            </a:pPr>
            <a:endParaRPr lang="ko-KR" altLang="en-US" sz="18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제목 개체 틀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>
              <a:buFontTx/>
              <a:buNone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 typeface="Arial"/>
              <a:buChar char="•"/>
            </a:pPr>
            <a:r>
              <a:rPr lang="ko-KR" altLang="en-US"/>
              <a:t>마스터 부제목 스타일 편집</a:t>
            </a:r>
          </a:p>
          <a:p>
            <a:pPr marL="742950" indent="-285750" lvl="1">
              <a:buFont typeface="Arial"/>
              <a:buChar char="–"/>
            </a:pPr>
            <a:r>
              <a:rPr lang="ko-KR" altLang="en-US"/>
              <a:t>둘째 수준</a:t>
            </a:r>
          </a:p>
          <a:p>
            <a:pPr marL="1143000" indent="-228600" lvl="2">
              <a:buFont typeface="Arial"/>
              <a:buChar char="•"/>
            </a:pPr>
            <a:r>
              <a:rPr lang="ko-KR" altLang="en-US"/>
              <a:t>셋째 수준</a:t>
            </a:r>
          </a:p>
          <a:p>
            <a:pPr marL="1600200" indent="-228600" lvl="3">
              <a:buFont typeface="Arial"/>
              <a:buChar char="–"/>
            </a:pPr>
            <a:r>
              <a:rPr lang="ko-KR" altLang="en-US"/>
              <a:t>넷째 수준</a:t>
            </a:r>
          </a:p>
          <a:p>
            <a:pPr marL="2057400" indent="-228600" lvl="4">
              <a:buFont typeface="Arial"/>
              <a:buChar char="»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 txBox="1">
            <a:spLocks noGrp="1"/>
          </p:cNvSpPr>
          <p:nvPr>
            <p:ph type="dt" sz="half" idx="2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l">
              <a:buFontTx/>
              <a:buNone/>
              <a:defRPr lang="en-GB" altLang="en-U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indent="0">
              <a:buFontTx/>
              <a:buNone/>
            </a:pPr>
            <a:fld id="{B9320F77-B9A0-41C5-862A-B4B631284C64}" type="datetime1">
              <a:rPr lang="ko-KR" altLang="en-US"/>
              <a:t>2018-12-20</a:t>
            </a:fld>
          </a:p>
        </p:txBody>
      </p:sp>
      <p:sp>
        <p:nvSpPr>
          <p:cNvPr id="5" name="바닥글 개체 틀 4"/>
          <p:cNvSpPr txBox="1">
            <a:spLocks noGrp="1"/>
          </p:cNvSpPr>
          <p:nvPr>
            <p:ph type="ftr" sz="quarter" idx="3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ctr">
              <a:buFontTx/>
              <a:buNone/>
              <a:defRPr lang="en-GB" altLang="en-U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indent="0"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 noGrp="1"/>
          </p:cNvSpPr>
          <p:nvPr>
            <p:ph type="sldNum" sz="quarter" idx="4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r">
              <a:buFontTx/>
              <a:buNone/>
              <a:defRPr lang="en-GB" altLang="en-U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indent="0">
              <a:buFontTx/>
              <a:buNone/>
            </a:pPr>
            <a:fld id="{B9320F77-B9A0-41C5-862A-B4B631284C64}" type="slidenum">
              <a:rPr lang="ko-KR" alt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marL="0" indent="0" defTabSz="914400" latinLnBrk="1">
        <a:buNone/>
        <a:defRPr lang="ko-KR" smtClean="0" sz="4400" baseline="0">
          <a:solidFill>
            <a:schemeClr val="tx1"/>
          </a:solidFill>
          <a:latin typeface="+mn-lt"/>
          <a:ea typeface="+mn-ea"/>
          <a:cs typeface="+mn-cs"/>
        </a:defRPr>
      </a:lvl1pPr>
    </p:titleStyle>
    <p:bodyStyle>
      <a:lvl1pPr algn="l" marL="342900" indent="-342900" defTabSz="914400" latinLnBrk="1">
        <a:spcBef>
          <a:spcPct val="20000"/>
        </a:spcBef>
        <a:buFont typeface="Arial"/>
        <a:buChar char="0"/>
        <a:defRPr lang="ko-KR" smtClean="0" sz="2800" baseline="0">
          <a:solidFill>
            <a:schemeClr val="tx1"/>
          </a:solidFill>
          <a:latin typeface="+mn-lt"/>
          <a:ea typeface="+mn-ea"/>
          <a:cs typeface="+mn-cs"/>
        </a:defRPr>
      </a:lvl1pPr>
      <a:lvl2pPr lvl="1" marL="742950" indent="-285750" defTabSz="914400" latinLnBrk="1">
        <a:buChar char="-"/>
        <a:defRPr lang="ko-KR" smtClean="0" sz="2400"/>
      </a:lvl2pPr>
      <a:lvl3pPr lvl="2" marL="1143000" indent="-228600" defTabSz="914400" latinLnBrk="1">
        <a:buChar char="0"/>
        <a:defRPr lang="ko-KR" smtClean="0" sz="2000"/>
      </a:lvl3pPr>
      <a:lvl4pPr lvl="3" marL="1600200" indent="-228600" defTabSz="914400" latinLnBrk="1">
        <a:buChar char="-"/>
        <a:defRPr lang="ko-KR" smtClean="0" sz="1800"/>
      </a:lvl4pPr>
      <a:lvl5pPr lvl="4" marL="2057400" indent="-228600" defTabSz="914400" latinLnBrk="1">
        <a:buChar char="-69"/>
        <a:defRPr lang="ko-KR" smtClean="0" sz="1800"/>
      </a:lvl5pPr>
    </p:bodyStyle>
    <p:otherStyle>
      <a:lvl1pPr algn="l" marL="0" indent="0" defTabSz="914400" latinLnBrk="1">
        <a:buNone/>
        <a:defRPr lang="ko-KR" smtClean="0" sz="1800" baseline="0">
          <a:solidFill>
            <a:schemeClr val="tx1"/>
          </a:solidFill>
          <a:latin typeface="+mn-lt"/>
          <a:ea typeface="+mn-ea"/>
          <a:cs typeface="+mn-cs"/>
        </a:defRPr>
      </a:lvl1pPr>
      <a:lvl2pPr lvl="1" marL="457200" indent="0" defTabSz="914400" latinLnBrk="1">
        <a:defRPr lang="ko-KR" smtClean="0"/>
      </a:lvl2pPr>
      <a:lvl3pPr lvl="2" marL="914400" indent="0" defTabSz="914400" latinLnBrk="1">
        <a:defRPr lang="ko-KR" smtClean="0"/>
      </a:lvl3pPr>
      <a:lvl4pPr lvl="3" marL="1371600" indent="0" defTabSz="914400" latinLnBrk="1">
        <a:defRPr lang="ko-KR" smtClean="0"/>
      </a:lvl4pPr>
      <a:lvl5pPr lvl="4" marL="1828800" indent="0" defTabSz="914400" latinLnBrk="1">
        <a:defRPr lang="ko-KR" smtClean="0"/>
      </a:lvl5pPr>
    </p:otherStyle>
  </p:txStyles>
  <p:timing>
    <p:tnLst>
      <p:par>
        <p:cTn id="1" dur="indefinite" restart="never" nodeType="tmRoot"/>
      </p:par>
    </p:tnLst>
  </p:timing>
</p:sldMaster>
</file>

<file path=ppt/slides/_rels/slide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260431768467.jpeg"></Relationship></Relationships>
</file>

<file path=ppt/slides/_rels/slide10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7.xml"></Relationship><Relationship Id="rId2" Type="http://schemas.openxmlformats.org/officeDocument/2006/relationships/image" Target="../media/fImage627272315705.jpeg"></Relationship></Relationships>
</file>

<file path=ppt/slides/_rels/slide2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382091826334.jpeg"></Relationship></Relationships>
</file>

<file path=ppt/slides/_rels/slide3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262001886500.jpeg"></Relationship></Relationships>
</file>

<file path=ppt/slides/_rels/slide4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216581949169.jpeg"></Relationship></Relationships>
</file>

<file path=ppt/slides/_rels/slide5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hyperlink" Target="https://dokdo.mofa.go.kr/kor/dokdo/reason.jsp" TargetMode="External"></Relationship></Relationships>
</file>

<file path=ppt/slides/_rels/slide6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714112045724.jpeg"></Relationship></Relationships>
</file>

<file path=ppt/slides/_rels/slide7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392652101478.jpeg"></Relationship><Relationship Id="rId3" Type="http://schemas.openxmlformats.org/officeDocument/2006/relationships/image" Target="../media/fImage404792129358.jpeg"></Relationship></Relationships>
</file>

<file path=ppt/slides/_rels/slide8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734612236962.jpeg"></Relationship></Relationships>
</file>

<file path=ppt/slides/_rels/slide9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1607352294464.jpeg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/>
            <a:r>
              <a:rPr lang="ko-KR" altLang="en-US"/>
              <a:t>증거 </a:t>
            </a:r>
            <a:r>
              <a:rPr lang="ko-KR" altLang="en-US"/>
              <a:t>11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Tx/>
              <a:buNone/>
            </a:pP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시마네현고시(島根縣告示) 제40호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일본의 독도 영토 편입을 알리는 지방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고시입니다.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 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일본은 1904년 이래 만주와 한반도에 대한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이권을 두고 러시아와 전쟁 과정에서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동해에서의 해전을 위한 군사적 필요성에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의해 1905년 독도를 무주지라 주장하면서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영토편입을 시도하고 시마네현에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고시했습니다.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 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그러나 시마네현고시 제40호는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일본의 우리나라 국권에 대한 단계적 침탈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과정의 일환이었으며, 우리나라가 오랜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기간에 걸쳐 확고히 확립하여 온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독도 영유권을 침해한 불법행위이므로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국제법적 효력을 가질 수 없습니다.</a:t>
            </a:r>
            <a:endParaRPr lang="ko-KR" altLang="en-US" sz="1600"/>
          </a:p>
        </p:txBody>
      </p:sp>
      <p:pic>
        <p:nvPicPr>
          <p:cNvPr id="4" name="그림 1" descr="C:/Users/최주희/AppData/Roaming/PolarisOffice/ETemp/6428_21150784/fImage260431768467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6265" y="2482850"/>
            <a:ext cx="2492375" cy="2547620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0" descr="C:/Users/최주희/AppData/Roaming/PolarisOffice/ETemp/6428_21150784/fImage627272315705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65550" y="786765"/>
            <a:ext cx="4877435" cy="4877435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768985" y="415290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/>
            <a:r>
              <a:rPr lang="ko-KR" altLang="en-US"/>
              <a:t>증거 1</a:t>
            </a:r>
            <a:r>
              <a:rPr lang="ko-KR" altLang="en-US"/>
              <a:t>2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20000"/>
          </a:bodyPr>
          <a:lstStyle/>
          <a:p>
            <a:pPr marL="342900" indent="-342900">
              <a:buFontTx/>
              <a:buNone/>
            </a:pP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3월. 울도군수 심흥택 보고서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울도군수 심흥택이 울릉도를 방문한 일본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시마네현 관민 조사단으로부터 일본이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독도를 영토 편입했다는 소식을 듣고,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다음 날 강원도 관찰사와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내부(內部, 현재의 행정안전부에 해당)에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보고한 문서입니다.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이 보고서에는 “본군 소속 독도”라고 하여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독도가 울도군의 관할임을 분명히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했습니다.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5월. 의정부 참정대신</a:t>
            </a: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지령 제3호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대한제국 최고의 행정기구인 의정부에서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일본의 독도 영토 편입을 부인하는 지령을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내린 것입니다.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의정부는 강원도 관찰사로부터 일본이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독도를 영토 편입했다는 보고를 접하고,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일본의 독도 편입을 부인하는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참정대신(지금의 부총리격)의 지령을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내립니다.</a:t>
            </a:r>
            <a:endParaRPr lang="ko-KR" altLang="en-US" sz="1600"/>
          </a:p>
        </p:txBody>
      </p:sp>
      <p:pic>
        <p:nvPicPr>
          <p:cNvPr id="4" name="그림 2" descr="C:/Users/최주희/AppData/Roaming/PolarisOffice/ETemp/6428_21150784/fImage382091826334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500495" y="2594610"/>
            <a:ext cx="2425700" cy="2258060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/>
            <a:r>
              <a:rPr lang="ko-KR" altLang="en-US"/>
              <a:t>증거 </a:t>
            </a:r>
            <a:r>
              <a:rPr lang="ko-KR" altLang="en-US"/>
              <a:t>13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58115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Tx/>
              <a:buNone/>
            </a:pP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1월 29일. 연합국최고사령관</a:t>
            </a: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각서(SCAPIN) 제677호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제2차 세계대전 종전 후 일본의 통치 행정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범위에서 독도를 제외시킨 각서입니다.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연합국 최고사령관은 일본의 영역에서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“울릉도, 리앙쿠르암(독도)과 제주도는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제외된다.”라고 규정하였습니다.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6월 22일. 연합국최고사령관</a:t>
            </a: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각서(SCAPIN) 제1033호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연합국 최고사령관이 SCAPIN 제677호에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이어 일본의 선박 및 국민이 독도 또는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독도 주변 12해리 이내에 접근하는 것을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금지한 각서입니다.</a:t>
            </a:r>
            <a:endParaRPr lang="ko-KR" altLang="en-US" sz="1600"/>
          </a:p>
        </p:txBody>
      </p:sp>
      <p:pic>
        <p:nvPicPr>
          <p:cNvPr id="4" name="그림 3" descr="C:/Users/최주희/AppData/Roaming/PolarisOffice/ETemp/6428_21150784/fImage262001886500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689850" y="2079625"/>
            <a:ext cx="2426970" cy="2698115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/>
            <a:r>
              <a:rPr lang="ko-KR" altLang="en-US"/>
              <a:t>증거 14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Tx/>
              <a:buNone/>
            </a:pP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샌프란시스코 강화조약 체결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샌프란시스코 강화조약은 제2차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세계대전을 종결하면서 연합국과 일본이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체결한 조약입니다.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이 조약 제2조(a)에서 “일본은 한국의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독립을 인정하고, 제주도, 거문도 및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울릉도를 포함한 한국에 대한 모든 권리,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권원 및 청구권을 포기한다.”라고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규정했습니다.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이는 한국의 3천여 개의 도서 가운데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예시에 불과하며, 독도가 직접적으로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명시되지 않았다고 하여 독도가 한국의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영토에 포함되지 않는다고 볼 수 없습니다.</a:t>
            </a:r>
            <a:endParaRPr lang="ko-KR" altLang="en-US" sz="1600"/>
          </a:p>
        </p:txBody>
      </p:sp>
      <p:pic>
        <p:nvPicPr>
          <p:cNvPr id="4" name="그림 4" descr="C:/Users/최주희/AppData/Roaming/PolarisOffice/ETemp/6428_21150784/fImage216581949169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631940" y="2248535"/>
            <a:ext cx="2211070" cy="2510790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/>
            <a:r>
              <a:rPr lang="ko-KR" altLang="en-US"/>
              <a:t>대한민국 독도 </a:t>
            </a:r>
            <a:r>
              <a:rPr lang="ko-KR" altLang="en-US"/>
              <a:t>자</a:t>
            </a:r>
            <a:r>
              <a:rPr lang="ko-KR" altLang="en-US"/>
              <a:t>료 </a:t>
            </a:r>
            <a:r>
              <a:rPr lang="ko-KR" altLang="en-US"/>
              <a:t>문</a:t>
            </a:r>
            <a:r>
              <a:rPr lang="ko-KR" altLang="en-US"/>
              <a:t>헌 링크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Tx/>
              <a:buNone/>
            </a:pP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xmlns="" val="hlink"/>
                    </a:ext>
                  </a:extLst>
                </a:hlinkClick>
              </a:rPr>
              <a:t>https://dokdo.mofa.go.kr/kor/dokdo/reason.jsp</a:t>
            </a:r>
            <a:endParaRPr lang="ko-KR" altLang="en-US" sz="3200">
              <a:latin typeface="맑은 고딕" charset="0"/>
              <a:ea typeface="맑은 고딕" charset="0"/>
              <a:cs typeface="+mn-cs"/>
            </a:endParaRPr>
          </a:p>
          <a:p>
            <a:pPr marL="342900" indent="-342900">
              <a:buFontTx/>
              <a:buNone/>
            </a:pPr>
            <a:endParaRPr lang="ko-KR" altLang="en-US" sz="3200">
              <a:latin typeface="맑은 고딕" charset="0"/>
              <a:ea typeface="맑은 고딕" charset="0"/>
              <a:cs typeface="+mn-cs"/>
            </a:endParaRPr>
          </a:p>
          <a:p>
            <a:pPr marL="342900" indent="-342900">
              <a:buFontTx/>
              <a:buNone/>
            </a:pP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대한민국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외교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부 링크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입니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다 </a:t>
            </a:r>
            <a:endParaRPr lang="ko-KR" altLang="en-US" sz="3200">
              <a:latin typeface="맑은 고딕" charset="0"/>
              <a:ea typeface="맑은 고딕" charset="0"/>
              <a:cs typeface="+mn-cs"/>
            </a:endParaRPr>
          </a:p>
          <a:p>
            <a:pPr marL="342900" indent="-342900">
              <a:buFontTx/>
              <a:buNone/>
            </a:pP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이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링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크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들어가시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면 다양한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독도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의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정보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와</a:t>
            </a:r>
            <a:endParaRPr lang="ko-KR" altLang="en-US" sz="3200">
              <a:latin typeface="맑은 고딕" charset="0"/>
              <a:ea typeface="맑은 고딕" charset="0"/>
              <a:cs typeface="+mn-cs"/>
            </a:endParaRPr>
          </a:p>
          <a:p>
            <a:pPr marL="342900" indent="-342900">
              <a:buFontTx/>
              <a:buNone/>
            </a:pP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근거들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이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기재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가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되어있습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니다.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/>
            <a:r>
              <a:rPr lang="ko-KR" altLang="en-US"/>
              <a:t>일본의 </a:t>
            </a:r>
            <a:r>
              <a:rPr lang="ko-KR" altLang="en-US"/>
              <a:t>독</a:t>
            </a:r>
            <a:r>
              <a:rPr lang="ko-KR" altLang="en-US"/>
              <a:t>도에 </a:t>
            </a:r>
            <a:r>
              <a:rPr lang="ko-KR" altLang="en-US"/>
              <a:t>대</a:t>
            </a:r>
            <a:r>
              <a:rPr lang="ko-KR" altLang="en-US"/>
              <a:t>한 </a:t>
            </a:r>
            <a:r>
              <a:rPr lang="ko-KR" altLang="en-US"/>
              <a:t>주</a:t>
            </a:r>
            <a:r>
              <a:rPr lang="ko-KR" altLang="en-US"/>
              <a:t>장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Tx/>
              <a:buNone/>
            </a:pPr>
            <a:r>
              <a:rPr sz="1600" i="0" b="1">
                <a:solidFill>
                  <a:srgbClr val="222222"/>
                </a:solidFill>
                <a:latin typeface="Arial" charset="0"/>
                <a:ea typeface="Arial" charset="0"/>
              </a:rPr>
              <a:t>시마네현고시(島根縣告示) 제40호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일본의 독도 영토 편입을 알리는 지방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고시입니다.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 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일본은 1904년 이래 만주와 한반도에 대한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이권을 두고 러시아와 전쟁 과정에서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동해에서의 해전을 위한 군사적 필요성에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의해 1905년 독도를 무주지라 주장하면서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영토편입을 시도하고 시마네현에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고시했습니다.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 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그러나 시마네현고시 제40호는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일본의 우리나라 국권에 대한 단계적 침탈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과정의 일환이었으며, 우리나라가 오랜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기간에 걸쳐 확고히 확립하여 온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독도 영유권을 침해한 불법행위이므로</a:t>
            </a: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/>
            </a:r>
            <a:b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sz="1600" i="0" b="0">
                <a:solidFill>
                  <a:srgbClr val="222222"/>
                </a:solidFill>
                <a:latin typeface="Arial" charset="0"/>
                <a:ea typeface="Arial" charset="0"/>
              </a:rPr>
              <a:t>국제법적 효력을 가질 수 없습니다.</a:t>
            </a:r>
            <a:endParaRPr lang="ko-KR" altLang="en-US" sz="1600"/>
          </a:p>
        </p:txBody>
      </p:sp>
      <p:pic>
        <p:nvPicPr>
          <p:cNvPr id="4" name="그림 5" descr="C:/Users/최주희/AppData/Roaming/PolarisOffice/ETemp/6428_21150784/fImage714112045724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42230" y="2107565"/>
            <a:ext cx="4953635" cy="3858260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/>
            <a:r>
              <a:rPr lang="ko-KR" altLang="en-US"/>
              <a:t>독도의 </a:t>
            </a:r>
            <a:r>
              <a:rPr lang="ko-KR" altLang="en-US"/>
              <a:t>강</a:t>
            </a:r>
            <a:r>
              <a:rPr lang="ko-KR" altLang="en-US"/>
              <a:t>치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Tx/>
              <a:buNone/>
            </a:pPr>
            <a:r>
              <a:rPr lang="ko-KR" altLang="en-US" sz="1800"/>
              <a:t>독도의 </a:t>
            </a:r>
            <a:r>
              <a:rPr lang="ko-KR" altLang="en-US" sz="1800"/>
              <a:t>귀염둥</a:t>
            </a:r>
            <a:r>
              <a:rPr lang="ko-KR" altLang="en-US" sz="1800"/>
              <a:t>이</a:t>
            </a:r>
            <a:r>
              <a:rPr lang="ko-KR" altLang="en-US" sz="1800"/>
              <a:t>1</a:t>
            </a:r>
            <a:r>
              <a:rPr lang="ko-KR" altLang="en-US" sz="1800"/>
              <a:t>970년</a:t>
            </a:r>
            <a:r>
              <a:rPr lang="ko-KR" altLang="en-US" sz="1800"/>
              <a:t>도 </a:t>
            </a:r>
            <a:r>
              <a:rPr lang="ko-KR" altLang="en-US" sz="1800"/>
              <a:t>이</a:t>
            </a:r>
            <a:r>
              <a:rPr lang="ko-KR" altLang="en-US" sz="1800"/>
              <a:t>후 </a:t>
            </a:r>
            <a:r>
              <a:rPr lang="ko-KR" altLang="en-US" sz="1800"/>
              <a:t>자취</a:t>
            </a:r>
            <a:r>
              <a:rPr lang="ko-KR" altLang="en-US" sz="1800"/>
              <a:t>를 </a:t>
            </a:r>
            <a:endParaRPr lang="ko-KR" altLang="en-US" sz="1800"/>
          </a:p>
          <a:p>
            <a:pPr marL="342900" indent="-342900">
              <a:buFontTx/>
              <a:buNone/>
            </a:pPr>
            <a:r>
              <a:rPr lang="ko-KR" altLang="en-US" sz="1800"/>
              <a:t>감추</a:t>
            </a:r>
            <a:r>
              <a:rPr lang="ko-KR" altLang="en-US" sz="1800"/>
              <a:t>다.</a:t>
            </a:r>
            <a:r>
              <a:rPr lang="ko-KR" altLang="en-US" sz="1800"/>
              <a:t>.</a:t>
            </a:r>
            <a:r>
              <a:rPr lang="ko-KR" altLang="en-US" sz="1800"/>
              <a:t> 그 </a:t>
            </a:r>
            <a:r>
              <a:rPr lang="ko-KR" altLang="en-US" sz="1800"/>
              <a:t>이유</a:t>
            </a:r>
            <a:r>
              <a:rPr lang="ko-KR" altLang="en-US" sz="1800"/>
              <a:t>는 </a:t>
            </a:r>
            <a:r>
              <a:rPr lang="ko-KR" altLang="en-US" sz="1800"/>
              <a:t>20세</a:t>
            </a:r>
            <a:r>
              <a:rPr lang="ko-KR" altLang="en-US" sz="1800"/>
              <a:t>기 </a:t>
            </a:r>
            <a:r>
              <a:rPr lang="ko-KR" altLang="en-US" sz="1800"/>
              <a:t>초</a:t>
            </a:r>
            <a:r>
              <a:rPr lang="ko-KR" altLang="en-US" sz="1800"/>
              <a:t>반 </a:t>
            </a:r>
            <a:r>
              <a:rPr lang="ko-KR" altLang="en-US" sz="1800"/>
              <a:t>일제</a:t>
            </a:r>
            <a:r>
              <a:rPr lang="ko-KR" altLang="en-US" sz="1800"/>
              <a:t>가 </a:t>
            </a:r>
            <a:endParaRPr lang="ko-KR" altLang="en-US" sz="1800"/>
          </a:p>
          <a:p>
            <a:pPr marL="342900" indent="-342900">
              <a:buFontTx/>
              <a:buNone/>
            </a:pPr>
            <a:r>
              <a:rPr lang="ko-KR" altLang="en-US" sz="1800"/>
              <a:t>가죽</a:t>
            </a:r>
            <a:r>
              <a:rPr lang="ko-KR" altLang="en-US" sz="1800"/>
              <a:t>과 </a:t>
            </a:r>
            <a:r>
              <a:rPr lang="ko-KR" altLang="en-US" sz="1800"/>
              <a:t>기름</a:t>
            </a:r>
            <a:r>
              <a:rPr lang="ko-KR" altLang="en-US" sz="1800"/>
              <a:t>을 </a:t>
            </a:r>
            <a:r>
              <a:rPr lang="ko-KR" altLang="en-US" sz="1800"/>
              <a:t>얻기위</a:t>
            </a:r>
            <a:r>
              <a:rPr lang="ko-KR" altLang="en-US" sz="1800"/>
              <a:t>해 </a:t>
            </a:r>
            <a:r>
              <a:rPr lang="ko-KR" altLang="en-US" sz="1800"/>
              <a:t>무차</a:t>
            </a:r>
            <a:r>
              <a:rPr lang="ko-KR" altLang="en-US" sz="1800"/>
              <a:t>별적으로 </a:t>
            </a:r>
            <a:endParaRPr lang="ko-KR" altLang="en-US" sz="1800"/>
          </a:p>
          <a:p>
            <a:pPr marL="342900" indent="-342900">
              <a:buFontTx/>
              <a:buNone/>
            </a:pPr>
            <a:r>
              <a:rPr lang="ko-KR" altLang="en-US" sz="1800"/>
              <a:t>포획</a:t>
            </a:r>
            <a:r>
              <a:rPr lang="ko-KR" altLang="en-US" sz="1800"/>
              <a:t>을 하여 </a:t>
            </a:r>
            <a:r>
              <a:rPr lang="ko-KR" altLang="en-US" sz="1800"/>
              <a:t>개체수</a:t>
            </a:r>
            <a:r>
              <a:rPr lang="ko-KR" altLang="en-US" sz="1800"/>
              <a:t>가 </a:t>
            </a:r>
            <a:r>
              <a:rPr lang="ko-KR" altLang="en-US" sz="1800"/>
              <a:t>감소하였습니</a:t>
            </a:r>
            <a:r>
              <a:rPr lang="ko-KR" altLang="en-US" sz="1800"/>
              <a:t>다.</a:t>
            </a:r>
            <a:endParaRPr lang="ko-KR" altLang="en-US" sz="1800"/>
          </a:p>
          <a:p>
            <a:pPr marL="342900" indent="-342900">
              <a:buFontTx/>
              <a:buNone/>
            </a:pPr>
            <a:r>
              <a:rPr lang="ko-KR" altLang="en-US" sz="1800"/>
              <a:t>당</a:t>
            </a:r>
            <a:r>
              <a:rPr lang="ko-KR" altLang="en-US" sz="1800"/>
              <a:t>시 </a:t>
            </a:r>
            <a:r>
              <a:rPr lang="ko-KR" altLang="en-US" sz="1800"/>
              <a:t>3만</a:t>
            </a:r>
            <a:r>
              <a:rPr lang="ko-KR" altLang="en-US" sz="1800"/>
              <a:t> </a:t>
            </a:r>
            <a:r>
              <a:rPr lang="ko-KR" altLang="en-US" sz="1800"/>
              <a:t>개체수였는</a:t>
            </a:r>
            <a:r>
              <a:rPr lang="ko-KR" altLang="en-US" sz="1800"/>
              <a:t>데 </a:t>
            </a:r>
            <a:r>
              <a:rPr lang="ko-KR" altLang="en-US" sz="1800"/>
              <a:t>점</a:t>
            </a:r>
            <a:r>
              <a:rPr lang="ko-KR" altLang="en-US" sz="1800"/>
              <a:t>차 </a:t>
            </a:r>
            <a:r>
              <a:rPr lang="ko-KR" altLang="en-US" sz="1800"/>
              <a:t>줄</a:t>
            </a:r>
            <a:r>
              <a:rPr lang="ko-KR" altLang="en-US" sz="1800"/>
              <a:t>면서</a:t>
            </a:r>
            <a:endParaRPr lang="ko-KR" altLang="en-US" sz="1800"/>
          </a:p>
          <a:p>
            <a:pPr marL="342900" indent="-342900">
              <a:buFontTx/>
              <a:buNone/>
            </a:pPr>
            <a:r>
              <a:rPr sz="1800" i="0" b="1">
                <a:solidFill>
                  <a:srgbClr val="666666"/>
                </a:solidFill>
                <a:latin typeface="malgun gothic" charset="0"/>
                <a:ea typeface="malgun gothic" charset="0"/>
              </a:rPr>
              <a:t>바다사자과 강치속에 속하는 바다 생물로, </a:t>
            </a:r>
            <a:endParaRPr lang="ko-KR" altLang="en-US" sz="1800" i="0" b="1">
              <a:solidFill>
                <a:srgbClr val="666666"/>
              </a:solidFill>
              <a:latin typeface="malgun gothic" charset="0"/>
              <a:ea typeface="malgun gothic" charset="0"/>
            </a:endParaRPr>
          </a:p>
          <a:p>
            <a:pPr marL="342900" indent="-342900">
              <a:buFontTx/>
              <a:buNone/>
            </a:pPr>
            <a:r>
              <a:rPr sz="1800" i="0" b="1">
                <a:solidFill>
                  <a:srgbClr val="666666"/>
                </a:solidFill>
                <a:latin typeface="malgun gothic" charset="0"/>
                <a:ea typeface="malgun gothic" charset="0"/>
              </a:rPr>
              <a:t>우리나라 동해안에서 </a:t>
            </a:r>
            <a:endParaRPr lang="ko-KR" altLang="en-US" sz="1800" i="0" b="1">
              <a:solidFill>
                <a:srgbClr val="666666"/>
              </a:solidFill>
              <a:latin typeface="malgun gothic" charset="0"/>
              <a:ea typeface="malgun gothic" charset="0"/>
            </a:endParaRPr>
          </a:p>
          <a:p>
            <a:pPr marL="342900" indent="-342900">
              <a:buFontTx/>
              <a:buNone/>
            </a:pPr>
            <a:r>
              <a:rPr sz="1800" i="0" b="1">
                <a:solidFill>
                  <a:srgbClr val="666666"/>
                </a:solidFill>
                <a:latin typeface="malgun gothic" charset="0"/>
                <a:ea typeface="malgun gothic" charset="0"/>
              </a:rPr>
              <a:t>주로 서식한 포유류이다. </a:t>
            </a:r>
            <a:endParaRPr lang="ko-KR" altLang="en-US" sz="1800" i="0" b="1">
              <a:solidFill>
                <a:srgbClr val="666666"/>
              </a:solidFill>
              <a:latin typeface="malgun gothic" charset="0"/>
              <a:ea typeface="malgun gothic" charset="0"/>
            </a:endParaRPr>
          </a:p>
          <a:p>
            <a:pPr marL="342900" indent="-342900">
              <a:buFontTx/>
              <a:buNone/>
            </a:pPr>
            <a:r>
              <a:rPr sz="1800" i="0" b="1">
                <a:solidFill>
                  <a:srgbClr val="666666"/>
                </a:solidFill>
                <a:latin typeface="malgun gothic" charset="0"/>
                <a:ea typeface="malgun gothic" charset="0"/>
              </a:rPr>
              <a:t>1994년 국제자연보전연맹(IUCN)이 </a:t>
            </a:r>
            <a:endParaRPr lang="ko-KR" altLang="en-US" sz="1800" i="0" b="1">
              <a:solidFill>
                <a:srgbClr val="666666"/>
              </a:solidFill>
              <a:latin typeface="malgun gothic" charset="0"/>
              <a:ea typeface="malgun gothic" charset="0"/>
            </a:endParaRPr>
          </a:p>
          <a:p>
            <a:pPr marL="342900" indent="-342900">
              <a:buFontTx/>
              <a:buNone/>
            </a:pPr>
            <a:r>
              <a:rPr sz="1800" i="0" b="1">
                <a:solidFill>
                  <a:srgbClr val="666666"/>
                </a:solidFill>
                <a:latin typeface="malgun gothic" charset="0"/>
                <a:ea typeface="malgun gothic" charset="0"/>
              </a:rPr>
              <a:t>멸종을 선언했다.</a:t>
            </a:r>
            <a:endParaRPr lang="ko-KR" altLang="en-US" sz="1800" b="1"/>
          </a:p>
        </p:txBody>
      </p:sp>
      <p:pic>
        <p:nvPicPr>
          <p:cNvPr id="4" name="그림 6" descr="C:/Users/최주희/AppData/Roaming/PolarisOffice/ETemp/6428_21150784/fImage392652101478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8355330" y="1601470"/>
            <a:ext cx="2896235" cy="4077335"/>
          </a:xfrm>
          <a:prstGeom prst="rect"/>
          <a:noFill/>
        </p:spPr>
      </p:pic>
      <p:pic>
        <p:nvPicPr>
          <p:cNvPr id="5" name="그림 7" descr="C:/Users/최주희/AppData/Roaming/PolarisOffice/ETemp/6428_21150784/fImage404792129358.jpe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01615" y="2098040"/>
            <a:ext cx="2857500" cy="3086735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/>
            <a:r>
              <a:rPr lang="ko-KR" altLang="en-US" sz="4400">
                <a:latin typeface="맑은 고딕" charset="0"/>
                <a:ea typeface="맑은 고딕" charset="0"/>
                <a:cs typeface="+mj-cs"/>
              </a:rPr>
              <a:t>독도의 </a:t>
            </a:r>
            <a:r>
              <a:rPr lang="ko-KR" altLang="en-US" sz="4400">
                <a:latin typeface="맑은 고딕" charset="0"/>
                <a:ea typeface="맑은 고딕" charset="0"/>
                <a:cs typeface="+mj-cs"/>
              </a:rPr>
              <a:t>다양</a:t>
            </a:r>
            <a:r>
              <a:rPr lang="ko-KR" altLang="en-US" sz="4400">
                <a:latin typeface="맑은 고딕" charset="0"/>
                <a:ea typeface="맑은 고딕" charset="0"/>
                <a:cs typeface="+mj-cs"/>
              </a:rPr>
              <a:t>한 </a:t>
            </a:r>
            <a:r>
              <a:rPr lang="ko-KR" altLang="en-US" sz="4400">
                <a:latin typeface="맑은 고딕" charset="0"/>
                <a:ea typeface="맑은 고딕" charset="0"/>
                <a:cs typeface="+mj-cs"/>
              </a:rPr>
              <a:t>자</a:t>
            </a:r>
            <a:r>
              <a:rPr lang="ko-KR" altLang="en-US" sz="4400">
                <a:latin typeface="맑은 고딕" charset="0"/>
                <a:ea typeface="맑은 고딕" charset="0"/>
                <a:cs typeface="+mj-cs"/>
              </a:rPr>
              <a:t>연 </a:t>
            </a:r>
            <a:r>
              <a:rPr lang="ko-KR" altLang="en-US" sz="4400">
                <a:latin typeface="맑은 고딕" charset="0"/>
                <a:ea typeface="맑은 고딕" charset="0"/>
                <a:cs typeface="+mj-cs"/>
              </a:rPr>
              <a:t>환경</a:t>
            </a:r>
            <a:r>
              <a:rPr lang="ko-KR" altLang="en-US" sz="4400">
                <a:latin typeface="맑은 고딕" charset="0"/>
                <a:ea typeface="맑은 고딕" charset="0"/>
                <a:cs typeface="+mj-cs"/>
              </a:rPr>
              <a:t>들</a:t>
            </a:r>
            <a:endParaRPr lang="ko-KR" altLang="en-US" sz="4400">
              <a:latin typeface="맑은 고딕" charset="0"/>
              <a:ea typeface="맑은 고딕" charset="0"/>
              <a:cs typeface="+mj-cs"/>
            </a:endParaRPr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Tx/>
              <a:buNone/>
            </a:pP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독도는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천연기념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물 제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336호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로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지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정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되있습니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다.</a:t>
            </a:r>
            <a:endParaRPr lang="ko-KR" altLang="en-US" sz="3200">
              <a:latin typeface="맑은 고딕" charset="0"/>
              <a:ea typeface="맑은 고딕" charset="0"/>
              <a:cs typeface="+mn-cs"/>
            </a:endParaRPr>
          </a:p>
          <a:p>
            <a:pPr marL="342900" indent="-342900">
              <a:buFontTx/>
              <a:buNone/>
            </a:pP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그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외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다양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한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새들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과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꽃들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이 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있습니</a:t>
            </a:r>
            <a:r>
              <a:rPr lang="ko-KR" altLang="en-US" sz="3200">
                <a:latin typeface="맑은 고딕" charset="0"/>
                <a:ea typeface="맑은 고딕" charset="0"/>
                <a:cs typeface="+mn-cs"/>
              </a:rPr>
              <a:t>다~</a:t>
            </a:r>
            <a:endParaRPr lang="ko-KR" altLang="en-US" sz="3200">
              <a:latin typeface="맑은 고딕" charset="0"/>
              <a:ea typeface="맑은 고딕" charset="0"/>
              <a:cs typeface="+mn-cs"/>
            </a:endParaRPr>
          </a:p>
        </p:txBody>
      </p:sp>
      <p:pic>
        <p:nvPicPr>
          <p:cNvPr id="4" name="Picture " descr="C:/Users/최주희/AppData/Roaming/PolarisOffice/ETemp/6428_21150784/fImage734612236962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35300" y="2903855"/>
            <a:ext cx="5982335" cy="3010535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/>
            <a:r>
              <a:rPr lang="ko-KR" altLang="en-US"/>
              <a:t>독도의 </a:t>
            </a:r>
            <a:r>
              <a:rPr lang="ko-KR" altLang="en-US"/>
              <a:t>사</a:t>
            </a:r>
            <a:r>
              <a:rPr lang="ko-KR" altLang="en-US"/>
              <a:t>계절 </a:t>
            </a:r>
            <a:r>
              <a:rPr lang="ko-KR" altLang="en-US"/>
              <a:t>모</a:t>
            </a:r>
            <a:r>
              <a:rPr lang="ko-KR" altLang="en-US"/>
              <a:t>습</a:t>
            </a:r>
            <a:endParaRPr lang="ko-KR" altLang="en-US"/>
          </a:p>
        </p:txBody>
      </p:sp>
      <p:sp>
        <p:nvSpPr>
          <p:cNvPr id="3" name="내용 개체 틀 2"/>
          <p:cNvSpPr txBox="1">
            <a:spLocks noGrp="1"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>
              <a:buFontTx/>
              <a:buNone/>
            </a:pPr>
            <a:r>
              <a:rPr lang="ko-KR" altLang="en-US"/>
              <a:t>.</a:t>
            </a:r>
            <a:endParaRPr lang="ko-KR" altLang="en-US"/>
          </a:p>
        </p:txBody>
      </p:sp>
      <p:pic>
        <p:nvPicPr>
          <p:cNvPr id="4" name="그림 9" descr="C:/Users/최주희/AppData/Roaming/PolarisOffice/ETemp/6428_21150784/fImage1607352294464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330325" y="1414145"/>
            <a:ext cx="8706485" cy="4877435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프레젠테이션1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프레젠테이션1" id="{FFCC3ACD-5BDF-4085-943E-F04C5A732048}" vid="{7E4A28A7-6DE4-4CA1-801A-0DFC7DEE4EE2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Polaris Office Slide</Application>
  <AppVersion>12.000</AppVersion>
  <Characters>0</Characters>
  <CharactersWithSpaces>0</CharactersWithSpaces>
  <DocSecurity>0</DocSecurity>
  <HyperlinksChanged>false</HyperlinksChanged>
  <Lines>0</Lines>
  <LinksUpToDate>false</LinksUpToDate>
  <Pages>10</Pages>
  <Paragraphs>1</Paragraphs>
  <Words>1</Words>
  <TotalTime>0</TotalTime>
  <MMClips>0</MMClips>
  <ScaleCrop>false</ScaleCrop>
  <HeadingPairs>
    <vt:vector size="2" baseType="variant">
      <vt:variant>
        <vt:lpstr>Title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최성수</dc:creator>
  <cp:lastModifiedBy>최성수</cp:lastModifiedBy>
  <dc:title>PowerPoint 프레젠테이션</dc:title>
  <cp:version>10.105.228.52576</cp:version>
</cp:coreProperties>
</file>