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3.png" Type="http://schemas.openxmlformats.org/officeDocument/2006/relationships/image"/><Relationship Id="rId11" Target="../media/image98.png" Type="http://schemas.openxmlformats.org/officeDocument/2006/relationships/image"/><Relationship Id="rId12" Target="../media/image99.png" Type="http://schemas.openxmlformats.org/officeDocument/2006/relationships/image"/><Relationship Id="rId13" Target="../media/image114.png" Type="http://schemas.openxmlformats.org/officeDocument/2006/relationships/image"/><Relationship Id="rId14" Target="../media/image101.png" Type="http://schemas.openxmlformats.org/officeDocument/2006/relationships/image"/><Relationship Id="rId15" Target="../media/image115.png" Type="http://schemas.openxmlformats.org/officeDocument/2006/relationships/image"/><Relationship Id="rId16" Target="../media/image102.png" Type="http://schemas.openxmlformats.org/officeDocument/2006/relationships/image"/><Relationship Id="rId17" Target="../media/image104.png" Type="http://schemas.openxmlformats.org/officeDocument/2006/relationships/image"/><Relationship Id="rId18" Target="../media/image116.png" Type="http://schemas.openxmlformats.org/officeDocument/2006/relationships/image"/><Relationship Id="rId19" Target="../media/image117.png" Type="http://schemas.openxmlformats.org/officeDocument/2006/relationships/image"/><Relationship Id="rId2" Target="../media/image52.png" Type="http://schemas.openxmlformats.org/officeDocument/2006/relationships/image"/><Relationship Id="rId20" Target="../media/image11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1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4.png" Type="http://schemas.openxmlformats.org/officeDocument/2006/relationships/image"/><Relationship Id="rId11" Target="../media/image119.png" Type="http://schemas.openxmlformats.org/officeDocument/2006/relationships/image"/><Relationship Id="rId2" Target="../media/image5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1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14" Target="../media/image29.png" Type="http://schemas.openxmlformats.org/officeDocument/2006/relationships/image"/><Relationship Id="rId15" Target="../media/image30.pn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png" Type="http://schemas.openxmlformats.org/officeDocument/2006/relationships/image"/><Relationship Id="rId19" Target="../media/image34.png" Type="http://schemas.openxmlformats.org/officeDocument/2006/relationships/image"/><Relationship Id="rId2" Target="../media/image1.png" Type="http://schemas.openxmlformats.org/officeDocument/2006/relationships/image"/><Relationship Id="rId20" Target="../media/image35.png" Type="http://schemas.openxmlformats.org/officeDocument/2006/relationships/image"/><Relationship Id="rId21" Target="../media/image36.png" Type="http://schemas.openxmlformats.org/officeDocument/2006/relationships/image"/><Relationship Id="rId22" Target="../media/image37.png" Type="http://schemas.openxmlformats.org/officeDocument/2006/relationships/image"/><Relationship Id="rId23" Target="../media/image38.png" Type="http://schemas.openxmlformats.org/officeDocument/2006/relationships/image"/><Relationship Id="rId24" Target="../media/image39.png" Type="http://schemas.openxmlformats.org/officeDocument/2006/relationships/image"/><Relationship Id="rId25" Target="../media/image40.png" Type="http://schemas.openxmlformats.org/officeDocument/2006/relationships/image"/><Relationship Id="rId26" Target="../media/image41.png" Type="http://schemas.openxmlformats.org/officeDocument/2006/relationships/image"/><Relationship Id="rId27" Target="../media/image42.png" Type="http://schemas.openxmlformats.org/officeDocument/2006/relationships/image"/><Relationship Id="rId28" Target="../media/image43.png" Type="http://schemas.openxmlformats.org/officeDocument/2006/relationships/image"/><Relationship Id="rId29" Target="../media/image44.png" Type="http://schemas.openxmlformats.org/officeDocument/2006/relationships/image"/><Relationship Id="rId3" Target="../media/image20.png" Type="http://schemas.openxmlformats.org/officeDocument/2006/relationships/image"/><Relationship Id="rId30" Target="../media/image45.png" Type="http://schemas.openxmlformats.org/officeDocument/2006/relationships/image"/><Relationship Id="rId31" Target="../media/image46.png" Type="http://schemas.openxmlformats.org/officeDocument/2006/relationships/image"/><Relationship Id="rId32" Target="../media/image47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14" Target="../media/image29.png" Type="http://schemas.openxmlformats.org/officeDocument/2006/relationships/image"/><Relationship Id="rId15" Target="../media/image30.pn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48.png" Type="http://schemas.openxmlformats.org/officeDocument/2006/relationships/image"/><Relationship Id="rId19" Target="../media/image49.png" Type="http://schemas.openxmlformats.org/officeDocument/2006/relationships/image"/><Relationship Id="rId2" Target="../media/image1.png" Type="http://schemas.openxmlformats.org/officeDocument/2006/relationships/image"/><Relationship Id="rId20" Target="../media/image50.png" Type="http://schemas.openxmlformats.org/officeDocument/2006/relationships/image"/><Relationship Id="rId21" Target="../media/image5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png" Type="http://schemas.openxmlformats.org/officeDocument/2006/relationships/image"/><Relationship Id="rId12" Target="../media/image60.png" Type="http://schemas.openxmlformats.org/officeDocument/2006/relationships/image"/><Relationship Id="rId13" Target="../media/image61.png" Type="http://schemas.openxmlformats.org/officeDocument/2006/relationships/image"/><Relationship Id="rId14" Target="../media/image62.png" Type="http://schemas.openxmlformats.org/officeDocument/2006/relationships/image"/><Relationship Id="rId15" Target="../media/image63.png" Type="http://schemas.openxmlformats.org/officeDocument/2006/relationships/image"/><Relationship Id="rId2" Target="../media/image5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14" Target="../media/image29.png" Type="http://schemas.openxmlformats.org/officeDocument/2006/relationships/image"/><Relationship Id="rId15" Target="../media/image30.pn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64.png" Type="http://schemas.openxmlformats.org/officeDocument/2006/relationships/image"/><Relationship Id="rId19" Target="../media/image65.png" Type="http://schemas.openxmlformats.org/officeDocument/2006/relationships/image"/><Relationship Id="rId2" Target="../media/image1.png" Type="http://schemas.openxmlformats.org/officeDocument/2006/relationships/image"/><Relationship Id="rId20" Target="../media/image66.png" Type="http://schemas.openxmlformats.org/officeDocument/2006/relationships/image"/><Relationship Id="rId21" Target="../media/image67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png" Type="http://schemas.openxmlformats.org/officeDocument/2006/relationships/image"/><Relationship Id="rId11" Target="../media/image72.png" Type="http://schemas.openxmlformats.org/officeDocument/2006/relationships/image"/><Relationship Id="rId12" Target="../media/image73.png" Type="http://schemas.openxmlformats.org/officeDocument/2006/relationships/image"/><Relationship Id="rId2" Target="../media/image5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57.png" Type="http://schemas.openxmlformats.org/officeDocument/2006/relationships/image"/><Relationship Id="rId12" Target="../media/image76.png" Type="http://schemas.openxmlformats.org/officeDocument/2006/relationships/image"/><Relationship Id="rId13" Target="../media/image77.png" Type="http://schemas.openxmlformats.org/officeDocument/2006/relationships/image"/><Relationship Id="rId14" Target="../media/image72.png" Type="http://schemas.openxmlformats.org/officeDocument/2006/relationships/image"/><Relationship Id="rId2" Target="../media/image5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74.png" Type="http://schemas.openxmlformats.org/officeDocument/2006/relationships/image"/><Relationship Id="rId8" Target="../media/image68.pn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png" Type="http://schemas.openxmlformats.org/officeDocument/2006/relationships/image"/><Relationship Id="rId11" Target="../media/image84.png" Type="http://schemas.openxmlformats.org/officeDocument/2006/relationships/image"/><Relationship Id="rId12" Target="../media/image85.png" Type="http://schemas.openxmlformats.org/officeDocument/2006/relationships/image"/><Relationship Id="rId13" Target="../media/image86.png" Type="http://schemas.openxmlformats.org/officeDocument/2006/relationships/image"/><Relationship Id="rId14" Target="../media/image87.png" Type="http://schemas.openxmlformats.org/officeDocument/2006/relationships/image"/><Relationship Id="rId15" Target="../media/image88.png" Type="http://schemas.openxmlformats.org/officeDocument/2006/relationships/image"/><Relationship Id="rId16" Target="../media/image89.png" Type="http://schemas.openxmlformats.org/officeDocument/2006/relationships/image"/><Relationship Id="rId17" Target="../media/image90.png" Type="http://schemas.openxmlformats.org/officeDocument/2006/relationships/image"/><Relationship Id="rId18" Target="../media/image91.png" Type="http://schemas.openxmlformats.org/officeDocument/2006/relationships/image"/><Relationship Id="rId19" Target="../media/image92.png" Type="http://schemas.openxmlformats.org/officeDocument/2006/relationships/image"/><Relationship Id="rId2" Target="../media/image52.png" Type="http://schemas.openxmlformats.org/officeDocument/2006/relationships/image"/><Relationship Id="rId20" Target="../media/image93.png" Type="http://schemas.openxmlformats.org/officeDocument/2006/relationships/image"/><Relationship Id="rId21" Target="../media/image94.png" Type="http://schemas.openxmlformats.org/officeDocument/2006/relationships/image"/><Relationship Id="rId22" Target="../media/image95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8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png" Type="http://schemas.openxmlformats.org/officeDocument/2006/relationships/image"/><Relationship Id="rId11" Target="../media/image98.png" Type="http://schemas.openxmlformats.org/officeDocument/2006/relationships/image"/><Relationship Id="rId12" Target="../media/image99.png" Type="http://schemas.openxmlformats.org/officeDocument/2006/relationships/image"/><Relationship Id="rId13" Target="../media/image100.png" Type="http://schemas.openxmlformats.org/officeDocument/2006/relationships/image"/><Relationship Id="rId14" Target="../media/image101.png" Type="http://schemas.openxmlformats.org/officeDocument/2006/relationships/image"/><Relationship Id="rId15" Target="../media/image102.png" Type="http://schemas.openxmlformats.org/officeDocument/2006/relationships/image"/><Relationship Id="rId16" Target="../media/image103.png" Type="http://schemas.openxmlformats.org/officeDocument/2006/relationships/image"/><Relationship Id="rId17" Target="../media/image104.png" Type="http://schemas.openxmlformats.org/officeDocument/2006/relationships/image"/><Relationship Id="rId18" Target="../media/image105.png" Type="http://schemas.openxmlformats.org/officeDocument/2006/relationships/image"/><Relationship Id="rId19" Target="../media/image106.png" Type="http://schemas.openxmlformats.org/officeDocument/2006/relationships/image"/><Relationship Id="rId2" Target="../media/image52.png" Type="http://schemas.openxmlformats.org/officeDocument/2006/relationships/image"/><Relationship Id="rId20" Target="../media/image107.png" Type="http://schemas.openxmlformats.org/officeDocument/2006/relationships/image"/><Relationship Id="rId21" Target="../media/image108.png" Type="http://schemas.openxmlformats.org/officeDocument/2006/relationships/image"/><Relationship Id="rId22" Target="../media/image109.png" Type="http://schemas.openxmlformats.org/officeDocument/2006/relationships/image"/><Relationship Id="rId23" Target="../media/image110.png" Type="http://schemas.openxmlformats.org/officeDocument/2006/relationships/image"/><Relationship Id="rId24" Target="../media/image11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9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683500"/>
            <a:ext cx="18808700" cy="350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0" y="76200"/>
            <a:ext cx="1270000" cy="10731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-4737100"/>
            <a:ext cx="1689100" cy="5016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0000" y="749300"/>
            <a:ext cx="15760700" cy="7239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939800"/>
            <a:ext cx="15354300" cy="6870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86000" y="1079500"/>
            <a:ext cx="13957300" cy="6794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273800" y="8394700"/>
            <a:ext cx="6616700" cy="113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188700" y="8788400"/>
            <a:ext cx="495300" cy="381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486400" y="1231900"/>
            <a:ext cx="7378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794500" y="8280400"/>
            <a:ext cx="3403600" cy="1651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093200" y="8445500"/>
            <a:ext cx="2755900" cy="1460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828800" y="1295400"/>
            <a:ext cx="177800" cy="177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281400" y="1295400"/>
            <a:ext cx="177800" cy="177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828800" y="7264400"/>
            <a:ext cx="177800" cy="17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281400" y="7264400"/>
            <a:ext cx="177800" cy="177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68400" y="5880100"/>
            <a:ext cx="15951200" cy="2336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-9000000">
            <a:off x="520700" y="6515100"/>
            <a:ext cx="1625600" cy="2362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-8940000">
            <a:off x="1181100" y="6959600"/>
            <a:ext cx="1549400" cy="2260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-876300" y="7962900"/>
            <a:ext cx="3949700" cy="1790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425700" y="6540500"/>
            <a:ext cx="12369800" cy="13462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5049500" y="7213600"/>
            <a:ext cx="2997200" cy="18542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6344900" y="5156200"/>
            <a:ext cx="8636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98600" y="2806700"/>
            <a:ext cx="15570200" cy="2336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568700" y="609600"/>
            <a:ext cx="13373100" cy="2070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81200" y="3657600"/>
            <a:ext cx="622300" cy="622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955800" y="3581400"/>
            <a:ext cx="787400" cy="876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24000" y="5448300"/>
            <a:ext cx="15570200" cy="22352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81200" y="6121400"/>
            <a:ext cx="622300" cy="622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981200" y="6045200"/>
            <a:ext cx="762000" cy="863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498600" y="7975600"/>
            <a:ext cx="15570200" cy="14859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81200" y="8382000"/>
            <a:ext cx="622300" cy="622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993900" y="8318500"/>
            <a:ext cx="723900" cy="8763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524000" y="609600"/>
            <a:ext cx="1625600" cy="16256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832100" y="2819400"/>
            <a:ext cx="13347700" cy="23876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844800" y="5676900"/>
            <a:ext cx="13627100" cy="2286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832100" y="7988300"/>
            <a:ext cx="128905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568700" y="609600"/>
            <a:ext cx="13373100" cy="2070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24000" y="609600"/>
            <a:ext cx="1625600" cy="1625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74800" y="3187700"/>
            <a:ext cx="15570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00100" y="2070100"/>
            <a:ext cx="1511300" cy="7747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400300" y="1270000"/>
            <a:ext cx="9499600" cy="35941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33600" y="3822700"/>
            <a:ext cx="1371600" cy="3810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298700" y="3975100"/>
            <a:ext cx="63500" cy="63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289300" y="3975100"/>
            <a:ext cx="63500" cy="63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2273300" y="3746500"/>
            <a:ext cx="1168400" cy="5842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3581400" y="3759200"/>
            <a:ext cx="1333500" cy="6731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366000" y="3822700"/>
            <a:ext cx="1371600" cy="381000"/>
          </a:xfrm>
          <a:prstGeom prst="rect">
            <a:avLst/>
          </a:prstGeom>
        </p:spPr>
      </p:pic>
      <p:grpSp>
        <p:nvGrpSpPr>
          <p:cNvPr name="Group 40" id="40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41" id="4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7531100" y="3975100"/>
            <a:ext cx="63500" cy="635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8509000" y="3975100"/>
            <a:ext cx="63500" cy="63500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7518400" y="3746500"/>
            <a:ext cx="1117600" cy="584200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8813800" y="3683000"/>
            <a:ext cx="1981200" cy="838200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33600" y="5295900"/>
            <a:ext cx="1371600" cy="381000"/>
          </a:xfrm>
          <a:prstGeom prst="rect">
            <a:avLst/>
          </a:prstGeom>
        </p:spPr>
      </p:pic>
      <p:grpSp>
        <p:nvGrpSpPr>
          <p:cNvPr name="Group 46" id="46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47" id="4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298700" y="5461000"/>
            <a:ext cx="63500" cy="63500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289300" y="5461000"/>
            <a:ext cx="63500" cy="63500"/>
          </a:xfrm>
          <a:prstGeom prst="rect">
            <a:avLst/>
          </a:prstGeom>
        </p:spPr>
      </p:pic>
      <p:pic>
        <p:nvPicPr>
          <p:cNvPr name="Picture 49" id="49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2082800" y="5219700"/>
            <a:ext cx="1435100" cy="584200"/>
          </a:xfrm>
          <a:prstGeom prst="rect">
            <a:avLst/>
          </a:prstGeom>
        </p:spPr>
      </p:pic>
      <p:pic>
        <p:nvPicPr>
          <p:cNvPr name="Picture 50" id="50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3670300" y="5041900"/>
            <a:ext cx="2882900" cy="1168400"/>
          </a:xfrm>
          <a:prstGeom prst="rect">
            <a:avLst/>
          </a:prstGeom>
        </p:spPr>
      </p:pic>
      <p:pic>
        <p:nvPicPr>
          <p:cNvPr name="Picture 51" id="5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366000" y="5295900"/>
            <a:ext cx="1371600" cy="381000"/>
          </a:xfrm>
          <a:prstGeom prst="rect">
            <a:avLst/>
          </a:prstGeom>
        </p:spPr>
      </p:pic>
      <p:grpSp>
        <p:nvGrpSpPr>
          <p:cNvPr name="Group 52" id="52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53" id="53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7531100" y="5461000"/>
            <a:ext cx="63500" cy="63500"/>
          </a:xfrm>
          <a:prstGeom prst="rect">
            <a:avLst/>
          </a:prstGeom>
        </p:spPr>
      </p:pic>
      <p:pic>
        <p:nvPicPr>
          <p:cNvPr name="Picture 54" id="5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8509000" y="5461000"/>
            <a:ext cx="63500" cy="63500"/>
          </a:xfrm>
          <a:prstGeom prst="rect">
            <a:avLst/>
          </a:prstGeom>
        </p:spPr>
      </p:pic>
      <p:pic>
        <p:nvPicPr>
          <p:cNvPr name="Picture 55" id="55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7505700" y="5219700"/>
            <a:ext cx="1155700" cy="584200"/>
          </a:xfrm>
          <a:prstGeom prst="rect">
            <a:avLst/>
          </a:prstGeom>
        </p:spPr>
      </p:pic>
      <p:pic>
        <p:nvPicPr>
          <p:cNvPr name="Picture 56" id="56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8813800" y="5168900"/>
            <a:ext cx="2286000" cy="838200"/>
          </a:xfrm>
          <a:prstGeom prst="rect">
            <a:avLst/>
          </a:prstGeom>
        </p:spPr>
      </p:pic>
      <p:pic>
        <p:nvPicPr>
          <p:cNvPr name="Picture 57" id="57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33600" y="6921500"/>
            <a:ext cx="1371600" cy="381000"/>
          </a:xfrm>
          <a:prstGeom prst="rect">
            <a:avLst/>
          </a:prstGeom>
        </p:spPr>
      </p:pic>
      <p:grpSp>
        <p:nvGrpSpPr>
          <p:cNvPr name="Group 58" id="58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59" id="59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298700" y="7086600"/>
            <a:ext cx="63500" cy="63500"/>
          </a:xfrm>
          <a:prstGeom prst="rect">
            <a:avLst/>
          </a:prstGeom>
        </p:spPr>
      </p:pic>
      <p:pic>
        <p:nvPicPr>
          <p:cNvPr name="Picture 60" id="6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289300" y="7086600"/>
            <a:ext cx="63500" cy="63500"/>
          </a:xfrm>
          <a:prstGeom prst="rect">
            <a:avLst/>
          </a:prstGeom>
        </p:spPr>
      </p:pic>
      <p:pic>
        <p:nvPicPr>
          <p:cNvPr name="Picture 61" id="61"/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rot="0">
            <a:off x="2286000" y="6845300"/>
            <a:ext cx="1117600" cy="584200"/>
          </a:xfrm>
          <a:prstGeom prst="rect">
            <a:avLst/>
          </a:prstGeom>
        </p:spPr>
      </p:pic>
      <p:pic>
        <p:nvPicPr>
          <p:cNvPr name="Picture 62" id="62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3594100" y="6667500"/>
            <a:ext cx="3225800" cy="1574800"/>
          </a:xfrm>
          <a:prstGeom prst="rect">
            <a:avLst/>
          </a:prstGeom>
        </p:spPr>
      </p:pic>
      <p:pic>
        <p:nvPicPr>
          <p:cNvPr name="Picture 63" id="6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366000" y="6921500"/>
            <a:ext cx="1371600" cy="381000"/>
          </a:xfrm>
          <a:prstGeom prst="rect">
            <a:avLst/>
          </a:prstGeom>
        </p:spPr>
      </p:pic>
      <p:grpSp>
        <p:nvGrpSpPr>
          <p:cNvPr name="Group 64" id="64"/>
          <p:cNvGrpSpPr/>
          <p:nvPr/>
        </p:nvGrpSpPr>
        <p:grpSpPr>
          <a:xfrm>
            <a:off x="2147483647" y="2147483647"/>
            <a:ext cx="2147483647" cy="853440000"/>
          </a:xfrm>
        </p:grpSpPr>
      </p:grpSp>
      <p:pic>
        <p:nvPicPr>
          <p:cNvPr name="Picture 65" id="6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7531100" y="7086600"/>
            <a:ext cx="63500" cy="63500"/>
          </a:xfrm>
          <a:prstGeom prst="rect">
            <a:avLst/>
          </a:prstGeom>
        </p:spPr>
      </p:pic>
      <p:pic>
        <p:nvPicPr>
          <p:cNvPr name="Picture 66" id="6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8509000" y="7086600"/>
            <a:ext cx="63500" cy="63500"/>
          </a:xfrm>
          <a:prstGeom prst="rect">
            <a:avLst/>
          </a:prstGeom>
        </p:spPr>
      </p:pic>
      <p:pic>
        <p:nvPicPr>
          <p:cNvPr name="Picture 67" id="67"/>
          <p:cNvPicPr>
            <a:picLocks noChangeAspect="true"/>
          </p:cNvPicPr>
          <p:nvPr/>
        </p:nvPicPr>
        <p:blipFill>
          <a:blip r:embed="rId31"/>
          <a:stretch>
            <a:fillRect/>
          </a:stretch>
        </p:blipFill>
        <p:spPr>
          <a:xfrm rot="0">
            <a:off x="7518400" y="6845300"/>
            <a:ext cx="1117600" cy="584200"/>
          </a:xfrm>
          <a:prstGeom prst="rect">
            <a:avLst/>
          </a:prstGeom>
        </p:spPr>
      </p:pic>
      <p:pic>
        <p:nvPicPr>
          <p:cNvPr name="Picture 68" id="68"/>
          <p:cNvPicPr>
            <a:picLocks noChangeAspect="true"/>
          </p:cNvPicPr>
          <p:nvPr/>
        </p:nvPicPr>
        <p:blipFill>
          <a:blip r:embed="rId32"/>
          <a:stretch>
            <a:fillRect/>
          </a:stretch>
        </p:blipFill>
        <p:spPr>
          <a:xfrm rot="0">
            <a:off x="8826500" y="6832600"/>
            <a:ext cx="1574800" cy="124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00100" y="2070100"/>
            <a:ext cx="1511300" cy="774700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3" id="3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156200" y="2286000"/>
            <a:ext cx="4013200" cy="11176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638800" y="2755900"/>
            <a:ext cx="190500" cy="190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8496300" y="2755900"/>
            <a:ext cx="190500" cy="190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511800" y="2044700"/>
            <a:ext cx="3441700" cy="17653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4787900" y="3911600"/>
            <a:ext cx="53213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67500" y="-571500"/>
            <a:ext cx="6210300" cy="3302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62100" y="1562100"/>
            <a:ext cx="7962900" cy="7099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360000">
            <a:off x="495300" y="8039100"/>
            <a:ext cx="3086100" cy="1600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32000" y="7416800"/>
            <a:ext cx="825500" cy="825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842500" y="1498600"/>
            <a:ext cx="7023100" cy="7099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147300" y="1866900"/>
            <a:ext cx="6362700" cy="6451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20800" y="1968500"/>
            <a:ext cx="8407400" cy="5016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095500" y="7124700"/>
            <a:ext cx="7112000" cy="1460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2900000">
            <a:off x="16535400" y="508000"/>
            <a:ext cx="622300" cy="154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00100" y="2070100"/>
            <a:ext cx="1511300" cy="774700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3" id="3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143500" y="2070100"/>
            <a:ext cx="4038600" cy="11176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638800" y="2527300"/>
            <a:ext cx="190500" cy="190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8509000" y="2527300"/>
            <a:ext cx="190500" cy="190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4953000" y="1816100"/>
            <a:ext cx="4292600" cy="18034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594100" y="3746500"/>
            <a:ext cx="75946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95500" y="3225800"/>
            <a:ext cx="14427200" cy="55626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340100" y="3390900"/>
            <a:ext cx="12103100" cy="5245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089400" y="622300"/>
            <a:ext cx="8623300" cy="1346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5400" y="1003300"/>
            <a:ext cx="17373600" cy="2857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903200" y="8826500"/>
            <a:ext cx="762000" cy="762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718800" y="8902700"/>
            <a:ext cx="70104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63700" y="622300"/>
            <a:ext cx="15367000" cy="3378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95500" y="3225800"/>
            <a:ext cx="14427200" cy="556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20900" y="3924300"/>
            <a:ext cx="14579600" cy="4330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12900000">
            <a:off x="15824200" y="2451100"/>
            <a:ext cx="622300" cy="1549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-360000">
            <a:off x="1638300" y="7772400"/>
            <a:ext cx="3086100" cy="1600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279900" y="622300"/>
            <a:ext cx="84455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858500" y="8890000"/>
            <a:ext cx="6870700" cy="1016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845800" y="88519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667500" y="6096000"/>
            <a:ext cx="5295900" cy="38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1676400" y="6096000"/>
            <a:ext cx="15278100" cy="38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841500" y="3568700"/>
            <a:ext cx="1879600" cy="1879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683000" y="254000"/>
            <a:ext cx="13677900" cy="2933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324100" y="3594100"/>
            <a:ext cx="1181100" cy="1943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975100" y="3822700"/>
            <a:ext cx="4991100" cy="1536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906000" y="3568700"/>
            <a:ext cx="1879600" cy="1879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841500" y="6705600"/>
            <a:ext cx="1879600" cy="1879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906000" y="6705600"/>
            <a:ext cx="1879600" cy="1879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282700" y="508000"/>
            <a:ext cx="1930400" cy="1752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134600" y="3733800"/>
            <a:ext cx="1714500" cy="26670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0388600" y="6769100"/>
            <a:ext cx="1181100" cy="19685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324100" y="6769100"/>
            <a:ext cx="1155700" cy="1930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1925300" y="3746500"/>
            <a:ext cx="5295900" cy="2286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975100" y="6997700"/>
            <a:ext cx="4965700" cy="15367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2192000" y="6883400"/>
            <a:ext cx="49022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98600" y="2806700"/>
            <a:ext cx="15570200" cy="1257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352800" y="254000"/>
            <a:ext cx="14706600" cy="29337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32000" y="3124200"/>
            <a:ext cx="622300" cy="622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006600" y="3060700"/>
            <a:ext cx="787400" cy="876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498600" y="4165600"/>
            <a:ext cx="15570200" cy="1257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32000" y="4521200"/>
            <a:ext cx="622300" cy="622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032000" y="4445000"/>
            <a:ext cx="762000" cy="863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98600" y="5524500"/>
            <a:ext cx="15570200" cy="12573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32000" y="5842000"/>
            <a:ext cx="622300" cy="622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044700" y="5778500"/>
            <a:ext cx="723900" cy="8763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4013200" y="6896100"/>
            <a:ext cx="5930900" cy="10160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498600" y="6883400"/>
            <a:ext cx="15570200" cy="12573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524000" y="609600"/>
            <a:ext cx="16256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98600" y="8204200"/>
            <a:ext cx="15570200" cy="12573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32000" y="7150100"/>
            <a:ext cx="622300" cy="6223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044700" y="7073900"/>
            <a:ext cx="736600" cy="876300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32000" y="8534400"/>
            <a:ext cx="622300" cy="6223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108200" y="8407400"/>
            <a:ext cx="647700" cy="8763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187700" y="2768600"/>
            <a:ext cx="11785600" cy="15367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111500" y="4343400"/>
            <a:ext cx="9118600" cy="11049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3060700" y="5626100"/>
            <a:ext cx="9347200" cy="11049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3060700" y="7239000"/>
            <a:ext cx="10490200" cy="698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3060700" y="8293100"/>
            <a:ext cx="12230100" cy="110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