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34.png" Type="http://schemas.openxmlformats.org/officeDocument/2006/relationships/image"/><Relationship Id="rId8" Target="../media/image35.pn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4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38.png" Type="http://schemas.openxmlformats.org/officeDocument/2006/relationships/image"/><Relationship Id="rId8" Target="../media/image39.pn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1.png" Type="http://schemas.openxmlformats.org/officeDocument/2006/relationships/image"/><Relationship Id="rId8" Target="../media/image12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3.png" Type="http://schemas.openxmlformats.org/officeDocument/2006/relationships/image"/><Relationship Id="rId8" Target="../media/image14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7.png" Type="http://schemas.openxmlformats.org/officeDocument/2006/relationships/image"/><Relationship Id="rId8" Target="../media/image18.pn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22.png" Type="http://schemas.openxmlformats.org/officeDocument/2006/relationships/image"/><Relationship Id="rId8" Target="../media/image23.pn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26.png" Type="http://schemas.openxmlformats.org/officeDocument/2006/relationships/image"/><Relationship Id="rId8" Target="../media/image27.pn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30.png" Type="http://schemas.openxmlformats.org/officeDocument/2006/relationships/image"/><Relationship Id="rId8" Target="../media/image31.png" Type="http://schemas.openxmlformats.org/officeDocument/2006/relationships/image"/><Relationship Id="rId9" Target="../media/image1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685800"/>
            <a:ext cx="16052800" cy="8915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38300" y="3327400"/>
            <a:ext cx="6172200" cy="41910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473200" y="-254000"/>
            <a:ext cx="16103600" cy="25527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8102600" y="2095500"/>
            <a:ext cx="8991600" cy="6819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685800"/>
            <a:ext cx="16052800" cy="8915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768600" y="1765300"/>
            <a:ext cx="4876800" cy="61722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0655300" y="1765300"/>
            <a:ext cx="5016500" cy="61722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85900" y="-152400"/>
            <a:ext cx="16573500" cy="22733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4305300" y="8013700"/>
            <a:ext cx="1752600" cy="11430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2852400" y="8013700"/>
            <a:ext cx="17526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685800"/>
            <a:ext cx="16052800" cy="8915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225800" y="2057400"/>
            <a:ext cx="3886200" cy="61722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023600" y="2057400"/>
            <a:ext cx="3987800" cy="61722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85900" y="-152400"/>
            <a:ext cx="16573500" cy="22733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4305300" y="8013700"/>
            <a:ext cx="1727200" cy="11430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2522200" y="8102600"/>
            <a:ext cx="1625600" cy="1663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685800"/>
            <a:ext cx="16052800" cy="8915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944100" y="3352800"/>
            <a:ext cx="6172200" cy="41910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701800" y="3543300"/>
            <a:ext cx="7569200" cy="39751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73200" y="-254000"/>
            <a:ext cx="16103600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558800"/>
            <a:ext cx="16052800" cy="8915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438400" y="3352800"/>
            <a:ext cx="6172200" cy="41910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9182100" y="3302000"/>
            <a:ext cx="6832600" cy="44577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73200" y="-254000"/>
            <a:ext cx="16103600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825500"/>
            <a:ext cx="16052800" cy="8915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588500" y="3352800"/>
            <a:ext cx="6172200" cy="41910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714500" y="3987800"/>
            <a:ext cx="7442200" cy="3759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73200" y="-254000"/>
            <a:ext cx="16103600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685800"/>
            <a:ext cx="16052800" cy="8915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679700" y="3048000"/>
            <a:ext cx="6172200" cy="41910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9410700" y="3251200"/>
            <a:ext cx="6997700" cy="39751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73200" y="-190500"/>
            <a:ext cx="16103600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685800"/>
            <a:ext cx="16052800" cy="8915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413000" y="3721100"/>
            <a:ext cx="6172200" cy="37084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0007600" y="3594100"/>
            <a:ext cx="6172200" cy="37084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397000" y="-152400"/>
            <a:ext cx="16700500" cy="22733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3746500" y="7683500"/>
            <a:ext cx="3416300" cy="11176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1722100" y="7696200"/>
            <a:ext cx="2895600" cy="1130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685800"/>
            <a:ext cx="16052800" cy="8915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222500" y="3289300"/>
            <a:ext cx="6172200" cy="37084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0198100" y="3289300"/>
            <a:ext cx="6172200" cy="37084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397000" y="-152400"/>
            <a:ext cx="16700500" cy="22733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3759200" y="7759700"/>
            <a:ext cx="2120900" cy="16637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1734800" y="7759700"/>
            <a:ext cx="2120900" cy="1663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685800"/>
            <a:ext cx="16052800" cy="8915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032000" y="3594100"/>
            <a:ext cx="6172200" cy="37084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9944100" y="2006600"/>
            <a:ext cx="6172200" cy="52959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397000" y="-152400"/>
            <a:ext cx="16700500" cy="22733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3759200" y="7759700"/>
            <a:ext cx="2006600" cy="16637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1734800" y="7810500"/>
            <a:ext cx="2755900" cy="1663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685800"/>
            <a:ext cx="16052800" cy="8915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400300" y="3289300"/>
            <a:ext cx="6172200" cy="37084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9956800" y="3289300"/>
            <a:ext cx="6172200" cy="37084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397000" y="-152400"/>
            <a:ext cx="16700500" cy="22733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3733800" y="7696200"/>
            <a:ext cx="2501900" cy="11303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0452100" y="7810500"/>
            <a:ext cx="5613400" cy="1663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