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9" r:id="rId5"/>
    <p:sldId id="260" r:id="rId6"/>
    <p:sldId id="262" r:id="rId7"/>
    <p:sldId id="263" r:id="rId8"/>
    <p:sldId id="310" r:id="rId9"/>
    <p:sldId id="261" r:id="rId10"/>
    <p:sldId id="322" r:id="rId11"/>
    <p:sldId id="267" r:id="rId12"/>
    <p:sldId id="269" r:id="rId13"/>
    <p:sldId id="266" r:id="rId14"/>
    <p:sldId id="268" r:id="rId15"/>
    <p:sldId id="308" r:id="rId16"/>
    <p:sldId id="309" r:id="rId17"/>
    <p:sldId id="331" r:id="rId18"/>
    <p:sldId id="330" r:id="rId19"/>
    <p:sldId id="265" r:id="rId20"/>
    <p:sldId id="327" r:id="rId21"/>
    <p:sldId id="332" r:id="rId22"/>
    <p:sldId id="316" r:id="rId23"/>
    <p:sldId id="334" r:id="rId24"/>
    <p:sldId id="335" r:id="rId25"/>
    <p:sldId id="333" r:id="rId26"/>
    <p:sldId id="314" r:id="rId27"/>
    <p:sldId id="339" r:id="rId28"/>
    <p:sldId id="342" r:id="rId29"/>
    <p:sldId id="329" r:id="rId30"/>
    <p:sldId id="328" r:id="rId31"/>
    <p:sldId id="325" r:id="rId32"/>
    <p:sldId id="326" r:id="rId33"/>
    <p:sldId id="324" r:id="rId34"/>
    <p:sldId id="323" r:id="rId35"/>
    <p:sldId id="311" r:id="rId36"/>
    <p:sldId id="312" r:id="rId37"/>
    <p:sldId id="315" r:id="rId38"/>
    <p:sldId id="313" r:id="rId39"/>
    <p:sldId id="318" r:id="rId40"/>
    <p:sldId id="319" r:id="rId41"/>
    <p:sldId id="341" r:id="rId42"/>
    <p:sldId id="340" r:id="rId43"/>
    <p:sldId id="336" r:id="rId44"/>
    <p:sldId id="343" r:id="rId45"/>
    <p:sldId id="321" r:id="rId46"/>
    <p:sldId id="320" r:id="rId47"/>
    <p:sldId id="337" r:id="rId48"/>
    <p:sldId id="338" r:id="rId49"/>
    <p:sldId id="344" r:id="rId50"/>
    <p:sldId id="317" r:id="rId5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A07C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94660"/>
  </p:normalViewPr>
  <p:slideViewPr>
    <p:cSldViewPr snapToGrid="0">
      <p:cViewPr>
        <p:scale>
          <a:sx n="75" d="100"/>
          <a:sy n="75" d="100"/>
        </p:scale>
        <p:origin x="1128" y="2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FFAC29A-6A90-F6A4-993F-4270DFEEDD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F064245D-1666-74DF-EBFD-79B24E0187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E66FEE1-4843-9846-C22C-66299D54D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E355D-0394-4F93-B642-170EAF61D868}" type="datetimeFigureOut">
              <a:rPr lang="ko-KR" altLang="en-US" smtClean="0"/>
              <a:t>2024-05-27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6172300-1783-A8F0-6545-8B0FFFFF3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173C391-A418-2098-5844-FC1E8E14C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25C80-CD99-4632-890F-576C4AAD82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173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F9E41F9-774A-61A9-C613-12E66F13B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CBBCC8A-8896-45D0-9822-012ED3AD23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23F6BB9-3F53-EBF8-544C-E587A837D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E355D-0394-4F93-B642-170EAF61D868}" type="datetimeFigureOut">
              <a:rPr lang="ko-KR" altLang="en-US" smtClean="0"/>
              <a:t>2024-05-27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F5C9B54-E02B-9D5F-6DC3-3E17CCCB4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0687DC7-9554-93D8-C5DD-7803F7103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25C80-CD99-4632-890F-576C4AAD82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8813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552633F5-A98C-E336-16B2-663A0675A0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F758418-260D-E9B2-9CB8-FBCC6D043F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C3AF5A5-4A68-D860-4530-00E98A527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E355D-0394-4F93-B642-170EAF61D868}" type="datetimeFigureOut">
              <a:rPr lang="ko-KR" altLang="en-US" smtClean="0"/>
              <a:t>2024-05-27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E689246-BD50-9CD9-74F7-E82779D1D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E72FF3F-779B-86B6-FDC7-4D1AF881F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25C80-CD99-4632-890F-576C4AAD82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0857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CAD8D2E-0B22-493E-C638-FBC994AF6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C51D681-DA39-20C1-D935-252B1C2AA6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FB1843F-7871-62FE-7DA9-1E6889413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E355D-0394-4F93-B642-170EAF61D868}" type="datetimeFigureOut">
              <a:rPr lang="ko-KR" altLang="en-US" smtClean="0"/>
              <a:t>2024-05-27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406FAC9-D73D-C22D-B222-4DB5824EC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5A229AF-DA30-E10C-4E5E-95B3AB56D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25C80-CD99-4632-890F-576C4AAD82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7422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C5643EF-78E5-5DA2-D8C3-79E8C221B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5AEA940-40AD-0555-4B3D-426C2FEEC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12EFE92-C0BD-D9E2-5777-88BA83957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E355D-0394-4F93-B642-170EAF61D868}" type="datetimeFigureOut">
              <a:rPr lang="ko-KR" altLang="en-US" smtClean="0"/>
              <a:t>2024-05-27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3EAA86F-905F-D004-8BB5-562C2C426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0084B83-FB19-25A9-F291-F2F6543B1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25C80-CD99-4632-890F-576C4AAD82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647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A385398-398B-9721-58DF-3C426C7A5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1FE176E-73EF-E81D-89CA-97963BA3FB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280E81C-3CDB-F4C5-A839-1D89B939BC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3C7E390-C5CF-AC5D-D5A6-73BAA2E19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E355D-0394-4F93-B642-170EAF61D868}" type="datetimeFigureOut">
              <a:rPr lang="ko-KR" altLang="en-US" smtClean="0"/>
              <a:t>2024-05-27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A620D8E-9CF0-FB2F-7DF6-EAF2E1E05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928E5C7-BAFE-CF4C-8833-7014842E7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25C80-CD99-4632-890F-576C4AAD82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6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024AF25-6189-CEBB-64F8-851723F09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8D8DF97-5600-C1E9-9265-06F61AABF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503D0F3-B1B9-40D5-12B5-F0C812E1B5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E87533CE-0FC3-268A-EDC5-B89F4EAC95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2D407EF5-F0D7-07B8-0DC8-121A096CEE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66D0796D-6110-6350-C025-C472AF25F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E355D-0394-4F93-B642-170EAF61D868}" type="datetimeFigureOut">
              <a:rPr lang="ko-KR" altLang="en-US" smtClean="0"/>
              <a:t>2024-05-27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652515E7-6EDD-F93A-33B7-A98B1590A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9E4F727-701A-6F6A-9E5A-EC2855CFB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25C80-CD99-4632-890F-576C4AAD82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2190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C85C585-1402-F701-EC30-6B7EE2496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FA3EDA56-1535-3726-ACE4-00CDC602E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E355D-0394-4F93-B642-170EAF61D868}" type="datetimeFigureOut">
              <a:rPr lang="ko-KR" altLang="en-US" smtClean="0"/>
              <a:t>2024-05-27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E9D338E-3D2C-B4B1-2B46-E44585A8F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A3C53BA8-5240-2DA5-FFE7-1320B2AED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25C80-CD99-4632-890F-576C4AAD82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5026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0D0264ED-CF81-6C59-DDCE-27661804D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E355D-0394-4F93-B642-170EAF61D868}" type="datetimeFigureOut">
              <a:rPr lang="ko-KR" altLang="en-US" smtClean="0"/>
              <a:t>2024-05-27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98D41985-35C9-4744-C336-CFCD19B4F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818F69C-AE43-6042-B90C-C6D72CC4F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25C80-CD99-4632-890F-576C4AAD82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4223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24E3E25-4221-5270-A079-F90D74992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84CD681-9F9F-589C-D4E1-B73B91823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81446FF-2F4C-F5CB-76FA-A45869430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7220AA7-B740-3659-5F3F-78B7178D8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E355D-0394-4F93-B642-170EAF61D868}" type="datetimeFigureOut">
              <a:rPr lang="ko-KR" altLang="en-US" smtClean="0"/>
              <a:t>2024-05-27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4503814-7C60-7FC1-BFB2-1E04B81DB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289DFFB-05D7-6A6E-D3F9-2EB93E146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25C80-CD99-4632-890F-576C4AAD82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5467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5479DA4-62EA-8AE8-55A4-997E25C64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FC795C18-BA23-30E0-3C4D-509EA3D9E7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E963E8E-1002-DF74-BAB3-A62CEC84D6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6E5F3B0-1BF0-0D78-A0A7-AC10CA9A4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E355D-0394-4F93-B642-170EAF61D868}" type="datetimeFigureOut">
              <a:rPr lang="ko-KR" altLang="en-US" smtClean="0"/>
              <a:t>2024-05-27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A5F9D58-C464-93A3-8E31-A479A91D8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F1E5C9F-BF05-975E-C6DA-908B72520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25C80-CD99-4632-890F-576C4AAD82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9973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F4C17F06-1284-E9EB-63AA-FE72D25C8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4E47F99-01A0-B13B-AFDA-E7C23B51F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EFA9E51-84C3-DDFE-676B-E6E2AEFA3D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DE355D-0394-4F93-B642-170EAF61D868}" type="datetimeFigureOut">
              <a:rPr lang="ko-KR" altLang="en-US" smtClean="0"/>
              <a:t>2024-05-27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E1614EA-4DE8-632D-CB10-2EFE07C7E8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0E77753-B428-C786-3A8A-02803CB79B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925C80-CD99-4632-890F-576C4AAD82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9878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dmTajq6eS0c?si=9yzOjJ_9CX1Rq3hK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f7RtZl8MUk&amp;pp=ygUW7Jik7J20656A7ZmU7J6lIOyytO2XmA%3D%3D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아이폰5 배경) 동양풍 이미지">
            <a:extLst>
              <a:ext uri="{FF2B5EF4-FFF2-40B4-BE49-F238E27FC236}">
                <a16:creationId xmlns:a16="http://schemas.microsoft.com/office/drawing/2014/main" id="{E727D5CA-A847-7080-24B6-85361000E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79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63E00410-ED14-EAD4-EFF3-1D3EA82150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83843"/>
            <a:ext cx="9144000" cy="2943799"/>
          </a:xfrm>
          <a:solidFill>
            <a:schemeClr val="bg1"/>
          </a:solidFill>
        </p:spPr>
        <p:txBody>
          <a:bodyPr anchor="ctr"/>
          <a:lstStyle/>
          <a:p>
            <a:r>
              <a:rPr lang="ko-KR" altLang="en-US" dirty="0">
                <a:latin typeface="궁서" panose="02030600000101010101" pitchFamily="18" charset="-127"/>
                <a:ea typeface="궁서" panose="02030600000101010101" pitchFamily="18" charset="-127"/>
                <a:cs typeface="ADLaM Display" panose="020F0502020204030204" pitchFamily="2" charset="0"/>
              </a:rPr>
              <a:t>오이란</a:t>
            </a:r>
            <a:r>
              <a:rPr lang="en-US" altLang="ko-KR" dirty="0"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궁서" panose="02030600000101010101" pitchFamily="18" charset="-127"/>
                <a:ea typeface="궁서" panose="02030600000101010101" pitchFamily="18" charset="-127"/>
              </a:rPr>
              <a:t>花魁</a:t>
            </a:r>
            <a:r>
              <a:rPr lang="en-US" altLang="ko-KR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궁서" panose="02030600000101010101" pitchFamily="18" charset="-127"/>
                <a:ea typeface="궁서" panose="02030600000101010101" pitchFamily="18" charset="-127"/>
              </a:rPr>
              <a:t>)</a:t>
            </a:r>
            <a:endParaRPr lang="ko-KR" altLang="en-US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A231A8-9EBA-3E93-7A27-BA71D5B852A2}"/>
              </a:ext>
            </a:extLst>
          </p:cNvPr>
          <p:cNvSpPr txBox="1"/>
          <p:nvPr/>
        </p:nvSpPr>
        <p:spPr>
          <a:xfrm>
            <a:off x="10214043" y="5841859"/>
            <a:ext cx="175097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dirty="0"/>
              <a:t>호텔관광</a:t>
            </a:r>
            <a:endParaRPr lang="en-US" altLang="ko-KR" dirty="0"/>
          </a:p>
          <a:p>
            <a:pPr algn="ctr"/>
            <a:r>
              <a:rPr lang="en-US" altLang="ko-KR" dirty="0"/>
              <a:t>222*****</a:t>
            </a:r>
          </a:p>
          <a:p>
            <a:pPr algn="ctr"/>
            <a:r>
              <a:rPr lang="ko-KR" altLang="en-US" dirty="0"/>
              <a:t>박</a:t>
            </a:r>
            <a:r>
              <a:rPr lang="en-US" altLang="ko-KR" dirty="0"/>
              <a:t>*</a:t>
            </a:r>
            <a:r>
              <a:rPr lang="ko-KR" altLang="en-US" dirty="0"/>
              <a:t>은</a:t>
            </a:r>
          </a:p>
        </p:txBody>
      </p:sp>
    </p:spTree>
    <p:extLst>
      <p:ext uri="{BB962C8B-B14F-4D97-AF65-F5344CB8AC3E}">
        <p14:creationId xmlns:p14="http://schemas.microsoft.com/office/powerpoint/2010/main" val="3192526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CC"/>
            </a:gs>
            <a:gs pos="74000">
              <a:schemeClr val="accent5">
                <a:lumMod val="40000"/>
                <a:lumOff val="60000"/>
              </a:schemeClr>
            </a:gs>
            <a:gs pos="83000">
              <a:schemeClr val="bg1">
                <a:lumMod val="85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6ACCFB23-A389-DBBD-155A-982597293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99C0AD"/>
              </a:clrFrom>
              <a:clrTo>
                <a:srgbClr val="99C0A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738" y="-571500"/>
            <a:ext cx="8577262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7E38C8-E8B2-E031-41AB-67ADBAC31F03}"/>
              </a:ext>
            </a:extLst>
          </p:cNvPr>
          <p:cNvSpPr txBox="1"/>
          <p:nvPr/>
        </p:nvSpPr>
        <p:spPr>
          <a:xfrm>
            <a:off x="290358" y="308961"/>
            <a:ext cx="809488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ko-KR" altLang="en-US" sz="4000" dirty="0">
                <a:latin typeface="궁서" panose="02030600000101010101" pitchFamily="18" charset="-127"/>
                <a:ea typeface="궁서" panose="02030600000101010101" pitchFamily="18" charset="-127"/>
              </a:rPr>
              <a:t>손님은 </a:t>
            </a:r>
            <a:r>
              <a:rPr lang="ko-KR" altLang="en-US" sz="4000" dirty="0" err="1">
                <a:latin typeface="궁서" panose="02030600000101010101" pitchFamily="18" charset="-127"/>
                <a:ea typeface="궁서" panose="02030600000101010101" pitchFamily="18" charset="-127"/>
              </a:rPr>
              <a:t>오이란과</a:t>
            </a:r>
            <a:r>
              <a:rPr lang="ko-KR" altLang="en-US" sz="4000" dirty="0">
                <a:latin typeface="궁서" panose="02030600000101010101" pitchFamily="18" charset="-127"/>
                <a:ea typeface="궁서" panose="02030600000101010101" pitchFamily="18" charset="-127"/>
              </a:rPr>
              <a:t> 직접 연락 불가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4A59B8-7E57-5834-3C4A-97FB35B6D2DE}"/>
              </a:ext>
            </a:extLst>
          </p:cNvPr>
          <p:cNvSpPr txBox="1"/>
          <p:nvPr/>
        </p:nvSpPr>
        <p:spPr>
          <a:xfrm>
            <a:off x="5773067" y="4285998"/>
            <a:ext cx="5379998" cy="584775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ko-KR" altLang="en-US" sz="3000" dirty="0">
                <a:latin typeface="궁서" panose="02030600000101010101" pitchFamily="18" charset="-127"/>
                <a:ea typeface="궁서" panose="02030600000101010101" pitchFamily="18" charset="-127"/>
              </a:rPr>
              <a:t>의사 전달자 </a:t>
            </a:r>
            <a:r>
              <a:rPr lang="en-US" altLang="ko-KR" sz="3000" dirty="0">
                <a:latin typeface="궁서" panose="02030600000101010101" pitchFamily="18" charset="-127"/>
                <a:ea typeface="궁서" panose="02030600000101010101" pitchFamily="18" charset="-127"/>
              </a:rPr>
              <a:t>=&gt; </a:t>
            </a:r>
            <a:r>
              <a:rPr lang="ko-KR" altLang="en-US" sz="3000" dirty="0" err="1">
                <a:latin typeface="궁서" panose="02030600000101010101" pitchFamily="18" charset="-127"/>
                <a:ea typeface="궁서" panose="02030600000101010101" pitchFamily="18" charset="-127"/>
              </a:rPr>
              <a:t>야리테</a:t>
            </a:r>
            <a:r>
              <a:rPr lang="ko-KR" altLang="en-US" sz="3200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n-US" altLang="ko-KR" sz="3000" b="0" i="0" dirty="0">
                <a:solidFill>
                  <a:srgbClr val="333333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3000" b="0" i="0" dirty="0">
                <a:solidFill>
                  <a:srgbClr val="333333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遣手</a:t>
            </a:r>
            <a:r>
              <a:rPr lang="en-US" altLang="ko-KR" sz="3000" b="0" i="0" dirty="0">
                <a:solidFill>
                  <a:srgbClr val="333333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)</a:t>
            </a:r>
            <a:endParaRPr lang="ko-KR" altLang="en-US" sz="30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FFCBD0-623C-F225-FD33-1CF71A16D016}"/>
              </a:ext>
            </a:extLst>
          </p:cNvPr>
          <p:cNvSpPr txBox="1"/>
          <p:nvPr/>
        </p:nvSpPr>
        <p:spPr>
          <a:xfrm>
            <a:off x="651299" y="2067367"/>
            <a:ext cx="4224233" cy="553998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3000" dirty="0">
                <a:latin typeface="궁서" panose="02030600000101010101" pitchFamily="18" charset="-127"/>
                <a:ea typeface="궁서" panose="02030600000101010101" pitchFamily="18" charset="-127"/>
              </a:rPr>
              <a:t>-</a:t>
            </a:r>
            <a:r>
              <a:rPr lang="ko-KR" altLang="en-US" sz="3000" dirty="0" err="1">
                <a:latin typeface="궁서" panose="02030600000101010101" pitchFamily="18" charset="-127"/>
                <a:ea typeface="궁서" panose="02030600000101010101" pitchFamily="18" charset="-127"/>
              </a:rPr>
              <a:t>오이란과</a:t>
            </a:r>
            <a:r>
              <a:rPr lang="ko-KR" altLang="en-US" sz="3000" dirty="0">
                <a:latin typeface="궁서" panose="02030600000101010101" pitchFamily="18" charset="-127"/>
                <a:ea typeface="궁서" panose="02030600000101010101" pitchFamily="18" charset="-127"/>
              </a:rPr>
              <a:t> 직접 연락 </a:t>
            </a:r>
            <a:r>
              <a:rPr lang="en-US" altLang="ko-KR" sz="3000" dirty="0">
                <a:latin typeface="궁서" panose="02030600000101010101" pitchFamily="18" charset="-127"/>
                <a:ea typeface="궁서" panose="02030600000101010101" pitchFamily="18" charset="-127"/>
              </a:rPr>
              <a:t>X</a:t>
            </a:r>
            <a:endParaRPr lang="ko-KR" altLang="en-US" sz="30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9AD819-192A-E8D3-BFB1-F4E100C02AE4}"/>
              </a:ext>
            </a:extLst>
          </p:cNvPr>
          <p:cNvSpPr txBox="1"/>
          <p:nvPr/>
        </p:nvSpPr>
        <p:spPr>
          <a:xfrm>
            <a:off x="597710" y="3429000"/>
            <a:ext cx="6790642" cy="553998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3000" dirty="0">
                <a:latin typeface="궁서" panose="02030600000101010101" pitchFamily="18" charset="-127"/>
                <a:ea typeface="궁서" panose="02030600000101010101" pitchFamily="18" charset="-127"/>
              </a:rPr>
              <a:t>-</a:t>
            </a:r>
            <a:r>
              <a:rPr lang="ko-KR" altLang="en-US" sz="3000" dirty="0">
                <a:latin typeface="궁서" panose="02030600000101010101" pitchFamily="18" charset="-127"/>
                <a:ea typeface="궁서" panose="02030600000101010101" pitchFamily="18" charset="-127"/>
              </a:rPr>
              <a:t>연락 담당자를 통해서만 의사 전달 </a:t>
            </a:r>
            <a:r>
              <a:rPr lang="en-US" altLang="ko-KR" sz="3000" dirty="0">
                <a:latin typeface="궁서" panose="02030600000101010101" pitchFamily="18" charset="-127"/>
                <a:ea typeface="궁서" panose="02030600000101010101" pitchFamily="18" charset="-127"/>
              </a:rPr>
              <a:t>O</a:t>
            </a:r>
            <a:endParaRPr lang="ko-KR" altLang="en-US" sz="30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19278B-59EB-D7CB-90A1-7E4EB6E02639}"/>
              </a:ext>
            </a:extLst>
          </p:cNvPr>
          <p:cNvSpPr txBox="1"/>
          <p:nvPr/>
        </p:nvSpPr>
        <p:spPr>
          <a:xfrm>
            <a:off x="651299" y="5274992"/>
            <a:ext cx="6404318" cy="553998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3000" dirty="0">
                <a:latin typeface="궁서" panose="02030600000101010101" pitchFamily="18" charset="-127"/>
                <a:ea typeface="궁서" panose="02030600000101010101" pitchFamily="18" charset="-127"/>
              </a:rPr>
              <a:t>- </a:t>
            </a:r>
            <a:r>
              <a:rPr lang="ko-KR" altLang="en-US" sz="3000" dirty="0" err="1">
                <a:latin typeface="궁서" panose="02030600000101010101" pitchFamily="18" charset="-127"/>
                <a:ea typeface="궁서" panose="02030600000101010101" pitchFamily="18" charset="-127"/>
              </a:rPr>
              <a:t>오이란뿐</a:t>
            </a:r>
            <a:r>
              <a:rPr lang="ko-KR" altLang="en-US" sz="3000" dirty="0">
                <a:latin typeface="궁서" panose="02030600000101010101" pitchFamily="18" charset="-127"/>
                <a:ea typeface="궁서" panose="02030600000101010101" pitchFamily="18" charset="-127"/>
              </a:rPr>
              <a:t> 아니라 유조에게도 적용</a:t>
            </a:r>
          </a:p>
        </p:txBody>
      </p:sp>
    </p:spTree>
    <p:extLst>
      <p:ext uri="{BB962C8B-B14F-4D97-AF65-F5344CB8AC3E}">
        <p14:creationId xmlns:p14="http://schemas.microsoft.com/office/powerpoint/2010/main" val="176603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CC"/>
            </a:gs>
            <a:gs pos="74000">
              <a:schemeClr val="accent5">
                <a:lumMod val="40000"/>
                <a:lumOff val="60000"/>
              </a:schemeClr>
            </a:gs>
            <a:gs pos="83000">
              <a:schemeClr val="bg1">
                <a:lumMod val="85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6ACCFB23-A389-DBBD-155A-982597293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99C0AD"/>
              </a:clrFrom>
              <a:clrTo>
                <a:srgbClr val="99C0A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738" y="-665768"/>
            <a:ext cx="8577262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9112A01E-8AFF-76BB-4069-781E1F9D8E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475" y="1313714"/>
            <a:ext cx="4897568" cy="45214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1B96FA-37BD-3657-B105-B3D8A6270553}"/>
              </a:ext>
            </a:extLst>
          </p:cNvPr>
          <p:cNvSpPr txBox="1"/>
          <p:nvPr/>
        </p:nvSpPr>
        <p:spPr>
          <a:xfrm>
            <a:off x="5841648" y="4464146"/>
            <a:ext cx="6094428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ko-KR" altLang="en-US" sz="2200" b="1" i="0" dirty="0">
                <a:solidFill>
                  <a:srgbClr val="333333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☞</a:t>
            </a:r>
            <a:r>
              <a:rPr lang="ko-KR" altLang="en-US" sz="2200" b="0" i="0" dirty="0" err="1">
                <a:solidFill>
                  <a:srgbClr val="333333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오이란을</a:t>
            </a:r>
            <a:r>
              <a:rPr lang="ko-KR" altLang="en-US" sz="2200" b="0" i="0" dirty="0">
                <a:solidFill>
                  <a:srgbClr val="333333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 만나려면</a:t>
            </a:r>
            <a:r>
              <a:rPr lang="en-US" altLang="ko-KR" sz="2200" b="0" i="0" dirty="0">
                <a:solidFill>
                  <a:srgbClr val="333333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?</a:t>
            </a:r>
          </a:p>
          <a:p>
            <a:pPr algn="l"/>
            <a:r>
              <a:rPr lang="en-US" altLang="ko-KR" dirty="0">
                <a:solidFill>
                  <a:srgbClr val="333333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 </a:t>
            </a:r>
            <a:r>
              <a:rPr lang="ko-KR" altLang="en-US" sz="2000" b="0" i="0" dirty="0">
                <a:solidFill>
                  <a:srgbClr val="333333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충분한 돈과 권력을 가지고 있음을 </a:t>
            </a:r>
            <a:r>
              <a:rPr lang="ko-KR" altLang="en-US" sz="2000" b="0" i="0" dirty="0" err="1">
                <a:solidFill>
                  <a:srgbClr val="333333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증명해야함</a:t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274DA1-B67D-FC98-56AE-556EC7B7A6CE}"/>
              </a:ext>
            </a:extLst>
          </p:cNvPr>
          <p:cNvSpPr txBox="1"/>
          <p:nvPr/>
        </p:nvSpPr>
        <p:spPr>
          <a:xfrm>
            <a:off x="5579097" y="2879591"/>
            <a:ext cx="6094428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ko-KR" altLang="en-US" sz="2200" b="1" i="0" dirty="0" err="1">
                <a:solidFill>
                  <a:srgbClr val="333333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오이란을</a:t>
            </a:r>
            <a:r>
              <a:rPr lang="ko-KR" altLang="en-US" sz="2200" b="1" i="0" dirty="0">
                <a:solidFill>
                  <a:srgbClr val="333333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 부르려면 찻집인 자야</a:t>
            </a:r>
            <a:r>
              <a:rPr lang="en-US" altLang="ko-KR" sz="2200" b="1" i="0" dirty="0">
                <a:solidFill>
                  <a:srgbClr val="333333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2200" b="1" i="0" dirty="0">
                <a:solidFill>
                  <a:srgbClr val="333333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茶屋</a:t>
            </a:r>
            <a:r>
              <a:rPr lang="en-US" altLang="ko-KR" sz="2200" b="1" i="0" dirty="0">
                <a:solidFill>
                  <a:srgbClr val="333333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)</a:t>
            </a:r>
            <a:r>
              <a:rPr lang="ko-KR" altLang="en-US" sz="2200" b="1" dirty="0">
                <a:solidFill>
                  <a:srgbClr val="333333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에서 많은 비용을 들여야 했다</a:t>
            </a:r>
            <a:endParaRPr lang="en-US" altLang="ko-KR" sz="2200" b="1" i="0" dirty="0">
              <a:solidFill>
                <a:srgbClr val="333333"/>
              </a:solidFill>
              <a:effectLst/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9438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CC"/>
            </a:gs>
            <a:gs pos="74000">
              <a:schemeClr val="accent5">
                <a:lumMod val="40000"/>
                <a:lumOff val="60000"/>
              </a:schemeClr>
            </a:gs>
            <a:gs pos="83000">
              <a:schemeClr val="bg1">
                <a:lumMod val="85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6ACCFB23-A389-DBBD-155A-982597293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99C0AD"/>
              </a:clrFrom>
              <a:clrTo>
                <a:srgbClr val="99C0A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738" y="-571500"/>
            <a:ext cx="8577262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3497DF-8A7D-458D-8582-66747C5A762D}"/>
              </a:ext>
            </a:extLst>
          </p:cNvPr>
          <p:cNvSpPr txBox="1"/>
          <p:nvPr/>
        </p:nvSpPr>
        <p:spPr>
          <a:xfrm>
            <a:off x="233680" y="456714"/>
            <a:ext cx="7752080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571500" indent="-571500" algn="l">
              <a:buFont typeface="Wingdings" panose="05000000000000000000" pitchFamily="2" charset="2"/>
              <a:buChar char="v"/>
            </a:pPr>
            <a:r>
              <a:rPr lang="ko-KR" altLang="en-US" sz="4000" b="1" i="0" dirty="0" err="1">
                <a:solidFill>
                  <a:srgbClr val="333333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오이란의</a:t>
            </a:r>
            <a:r>
              <a:rPr lang="ko-KR" altLang="en-US" sz="4000" b="1" i="0" dirty="0">
                <a:solidFill>
                  <a:srgbClr val="333333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 접대를 받으려면</a:t>
            </a:r>
            <a:r>
              <a:rPr lang="en-US" altLang="ko-KR" sz="4000" b="1" i="0" dirty="0">
                <a:solidFill>
                  <a:srgbClr val="333333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?</a:t>
            </a:r>
            <a:endParaRPr lang="en-US" altLang="ko-KR" sz="4000" b="1" dirty="0">
              <a:solidFill>
                <a:srgbClr val="333333"/>
              </a:solidFill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D04763-B54E-A4D9-71D1-8BA9D427537A}"/>
              </a:ext>
            </a:extLst>
          </p:cNvPr>
          <p:cNvSpPr txBox="1"/>
          <p:nvPr/>
        </p:nvSpPr>
        <p:spPr>
          <a:xfrm>
            <a:off x="233680" y="3403937"/>
            <a:ext cx="652272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000" dirty="0">
                <a:latin typeface="궁서" panose="02030600000101010101" pitchFamily="18" charset="-127"/>
                <a:ea typeface="궁서" panose="02030600000101010101" pitchFamily="18" charset="-127"/>
              </a:rPr>
              <a:t>=</a:t>
            </a:r>
            <a:r>
              <a:rPr lang="ko-KR" altLang="en-US" sz="3000" dirty="0">
                <a:latin typeface="궁서" panose="02030600000101010101" pitchFamily="18" charset="-127"/>
                <a:ea typeface="궁서" panose="02030600000101010101" pitchFamily="18" charset="-127"/>
              </a:rPr>
              <a:t>손님은 총 세 번의 </a:t>
            </a:r>
            <a:r>
              <a:rPr lang="ko-KR" altLang="en-US" sz="3000" dirty="0" err="1">
                <a:latin typeface="궁서" panose="02030600000101010101" pitchFamily="18" charset="-127"/>
                <a:ea typeface="궁서" panose="02030600000101010101" pitchFamily="18" charset="-127"/>
              </a:rPr>
              <a:t>오이란과</a:t>
            </a:r>
            <a:r>
              <a:rPr lang="ko-KR" altLang="en-US" sz="3000" dirty="0">
                <a:latin typeface="궁서" panose="02030600000101010101" pitchFamily="18" charset="-127"/>
                <a:ea typeface="궁서" panose="02030600000101010101" pitchFamily="18" charset="-127"/>
              </a:rPr>
              <a:t> 만남을 가져야만 접대 가능</a:t>
            </a:r>
          </a:p>
        </p:txBody>
      </p:sp>
      <p:pic>
        <p:nvPicPr>
          <p:cNvPr id="1026" name="Picture 2" descr="일본 우키요에 판화 습작 - 빈센트 반 고흐">
            <a:extLst>
              <a:ext uri="{FF2B5EF4-FFF2-40B4-BE49-F238E27FC236}">
                <a16:creationId xmlns:a16="http://schemas.microsoft.com/office/drawing/2014/main" id="{870329D1-6BBB-D658-183E-2DD595AA73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567" y="1562586"/>
            <a:ext cx="4362706" cy="483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89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CC"/>
            </a:gs>
            <a:gs pos="74000">
              <a:schemeClr val="accent5">
                <a:lumMod val="40000"/>
                <a:lumOff val="60000"/>
              </a:schemeClr>
            </a:gs>
            <a:gs pos="83000">
              <a:schemeClr val="bg1">
                <a:lumMod val="85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6ACCFB23-A389-DBBD-155A-982597293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99C0AD"/>
              </a:clrFrom>
              <a:clrTo>
                <a:srgbClr val="99C0A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738" y="-571500"/>
            <a:ext cx="8577262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CE6FFB8-BCA3-A221-95CD-71C486AA2A88}"/>
              </a:ext>
            </a:extLst>
          </p:cNvPr>
          <p:cNvSpPr txBox="1"/>
          <p:nvPr/>
        </p:nvSpPr>
        <p:spPr>
          <a:xfrm>
            <a:off x="301902" y="2199781"/>
            <a:ext cx="6304616" cy="5539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ko-KR" altLang="en-US" sz="3000" i="0" dirty="0">
                <a:solidFill>
                  <a:srgbClr val="333333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접대할 때 가무로</a:t>
            </a:r>
            <a:r>
              <a:rPr lang="en-US" altLang="ko-KR" sz="3000" i="0" dirty="0">
                <a:solidFill>
                  <a:srgbClr val="333333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 </a:t>
            </a:r>
            <a:r>
              <a:rPr lang="ko-KR" altLang="en-US" sz="3000" i="0" dirty="0">
                <a:solidFill>
                  <a:srgbClr val="333333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및 신조와 동행</a:t>
            </a:r>
            <a:endParaRPr lang="en-US" altLang="ko-KR" sz="3000" i="0" dirty="0">
              <a:solidFill>
                <a:srgbClr val="333333"/>
              </a:solidFill>
              <a:effectLst/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59053F-0079-AB58-DBE4-8E637715AB91}"/>
              </a:ext>
            </a:extLst>
          </p:cNvPr>
          <p:cNvSpPr txBox="1"/>
          <p:nvPr/>
        </p:nvSpPr>
        <p:spPr>
          <a:xfrm>
            <a:off x="1890347" y="4569847"/>
            <a:ext cx="5330305" cy="938719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ko-KR" altLang="en-US" sz="3000" b="1" dirty="0">
                <a:latin typeface="궁서" panose="02030600000101010101" pitchFamily="18" charset="-127"/>
                <a:ea typeface="궁서" panose="02030600000101010101" pitchFamily="18" charset="-127"/>
              </a:rPr>
              <a:t>☞</a:t>
            </a:r>
            <a:r>
              <a:rPr lang="ko-KR" altLang="en-US" sz="2500" b="1" dirty="0">
                <a:latin typeface="궁서" panose="02030600000101010101" pitchFamily="18" charset="-127"/>
                <a:ea typeface="궁서" panose="02030600000101010101" pitchFamily="18" charset="-127"/>
              </a:rPr>
              <a:t>가무로 </a:t>
            </a:r>
            <a:r>
              <a:rPr lang="en-US" altLang="ko-KR" sz="2500" b="1" dirty="0">
                <a:latin typeface="궁서" panose="02030600000101010101" pitchFamily="18" charset="-127"/>
                <a:ea typeface="궁서" panose="02030600000101010101" pitchFamily="18" charset="-127"/>
              </a:rPr>
              <a:t>: 10</a:t>
            </a:r>
            <a:r>
              <a:rPr lang="ko-KR" altLang="en-US" sz="2500" b="1" dirty="0">
                <a:latin typeface="궁서" panose="02030600000101010101" pitchFamily="18" charset="-127"/>
                <a:ea typeface="궁서" panose="02030600000101010101" pitchFamily="18" charset="-127"/>
              </a:rPr>
              <a:t>살 정도의 어린 소녀</a:t>
            </a:r>
            <a:endParaRPr lang="en-US" altLang="ko-KR" sz="2500" b="1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r>
              <a:rPr lang="en-US" altLang="ko-KR" sz="2500" b="1" dirty="0">
                <a:latin typeface="궁서" panose="02030600000101010101" pitchFamily="18" charset="-127"/>
                <a:ea typeface="궁서" panose="02030600000101010101" pitchFamily="18" charset="-127"/>
              </a:rPr>
              <a:t>      </a:t>
            </a:r>
            <a:r>
              <a:rPr lang="ko-KR" altLang="en-US" sz="2500" b="1" dirty="0">
                <a:latin typeface="궁서" panose="02030600000101010101" pitchFamily="18" charset="-127"/>
                <a:ea typeface="궁서" panose="02030600000101010101" pitchFamily="18" charset="-127"/>
              </a:rPr>
              <a:t>신   조 </a:t>
            </a:r>
            <a:r>
              <a:rPr lang="en-US" altLang="ko-KR" sz="2500" b="1" dirty="0">
                <a:latin typeface="궁서" panose="02030600000101010101" pitchFamily="18" charset="-127"/>
                <a:ea typeface="궁서" panose="02030600000101010101" pitchFamily="18" charset="-127"/>
              </a:rPr>
              <a:t>: 15</a:t>
            </a:r>
            <a:r>
              <a:rPr lang="ko-KR" altLang="en-US" sz="2500" b="1" dirty="0">
                <a:latin typeface="궁서" panose="02030600000101010101" pitchFamily="18" charset="-127"/>
                <a:ea typeface="궁서" panose="02030600000101010101" pitchFamily="18" charset="-127"/>
              </a:rPr>
              <a:t>살 정도의 견습 유녀</a:t>
            </a:r>
          </a:p>
        </p:txBody>
      </p:sp>
      <p:pic>
        <p:nvPicPr>
          <p:cNvPr id="6150" name="Picture 6" descr="요시와라와 우키요에 - 기타가와 우타마로, [가무로들과 함께 있는 조지야(丁子屋)의 오이란 히나즈루(雛鶴)], 1794년">
            <a:extLst>
              <a:ext uri="{FF2B5EF4-FFF2-40B4-BE49-F238E27FC236}">
                <a16:creationId xmlns:a16="http://schemas.microsoft.com/office/drawing/2014/main" id="{8ECC1EFA-5E4C-8027-5956-8B3DB5064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042" y="933450"/>
            <a:ext cx="4450434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20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CC"/>
            </a:gs>
            <a:gs pos="74000">
              <a:schemeClr val="accent5">
                <a:lumMod val="40000"/>
                <a:lumOff val="60000"/>
              </a:schemeClr>
            </a:gs>
            <a:gs pos="83000">
              <a:schemeClr val="bg1">
                <a:lumMod val="85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6ACCFB23-A389-DBBD-155A-982597293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99C0AD"/>
              </a:clrFrom>
              <a:clrTo>
                <a:srgbClr val="99C0A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738" y="-571500"/>
            <a:ext cx="8577262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7E38C8-E8B2-E031-41AB-67ADBAC31F03}"/>
              </a:ext>
            </a:extLst>
          </p:cNvPr>
          <p:cNvSpPr txBox="1"/>
          <p:nvPr/>
        </p:nvSpPr>
        <p:spPr>
          <a:xfrm>
            <a:off x="338998" y="1750847"/>
            <a:ext cx="5215496" cy="109260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6500" dirty="0">
                <a:latin typeface="궁서" panose="02030600000101010101" pitchFamily="18" charset="-127"/>
                <a:ea typeface="궁서" panose="02030600000101010101" pitchFamily="18" charset="-127"/>
              </a:rPr>
              <a:t>첫 번째 만남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03D795-98D9-5C33-DE9F-4976C74F40D4}"/>
              </a:ext>
            </a:extLst>
          </p:cNvPr>
          <p:cNvSpPr txBox="1"/>
          <p:nvPr/>
        </p:nvSpPr>
        <p:spPr>
          <a:xfrm>
            <a:off x="829282" y="3598774"/>
            <a:ext cx="9015109" cy="5539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ko-KR" altLang="en-US" sz="3000" b="0" i="0" dirty="0">
                <a:solidFill>
                  <a:srgbClr val="333333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멀리 떨어져 손님과 </a:t>
            </a:r>
            <a:r>
              <a:rPr lang="ko-KR" altLang="en-US" sz="3000" dirty="0">
                <a:solidFill>
                  <a:srgbClr val="333333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대화하지 않음</a:t>
            </a:r>
            <a:endParaRPr lang="en-US" altLang="ko-KR" sz="3000" dirty="0">
              <a:solidFill>
                <a:srgbClr val="333333"/>
              </a:solidFill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pic>
        <p:nvPicPr>
          <p:cNvPr id="5" name="Picture 4" descr="oiran">
            <a:extLst>
              <a:ext uri="{FF2B5EF4-FFF2-40B4-BE49-F238E27FC236}">
                <a16:creationId xmlns:a16="http://schemas.microsoft.com/office/drawing/2014/main" id="{F9D6C02E-CC2B-09ED-527D-CF424E9F5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693" y="794678"/>
            <a:ext cx="4421746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A338306-1639-60F4-0111-295447B41781}"/>
              </a:ext>
            </a:extLst>
          </p:cNvPr>
          <p:cNvSpPr txBox="1"/>
          <p:nvPr/>
        </p:nvSpPr>
        <p:spPr>
          <a:xfrm>
            <a:off x="591917" y="4773935"/>
            <a:ext cx="9884771" cy="147732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ko-KR" sz="3000" b="1" dirty="0">
                <a:solidFill>
                  <a:srgbClr val="333333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-&gt;</a:t>
            </a:r>
            <a:r>
              <a:rPr lang="ko-KR" altLang="en-US" sz="3000" b="1" i="0" dirty="0">
                <a:solidFill>
                  <a:srgbClr val="333333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이때 </a:t>
            </a:r>
            <a:r>
              <a:rPr lang="ko-KR" altLang="en-US" sz="3000" b="1" i="0" dirty="0" err="1">
                <a:solidFill>
                  <a:srgbClr val="333333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오이란은</a:t>
            </a:r>
            <a:r>
              <a:rPr lang="ko-KR" altLang="en-US" sz="3000" b="1" i="0" dirty="0">
                <a:solidFill>
                  <a:srgbClr val="333333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 손님이 자신의 접대를 받을 만한 사람인지 결정</a:t>
            </a:r>
            <a:r>
              <a:rPr lang="en-US" altLang="ko-KR" sz="3000" b="1" i="0" dirty="0">
                <a:solidFill>
                  <a:srgbClr val="333333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  <a:br>
              <a:rPr lang="en-US" altLang="ko-KR" sz="3000" b="1" i="0" dirty="0">
                <a:solidFill>
                  <a:srgbClr val="333333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</a:br>
            <a:r>
              <a:rPr lang="en-US" altLang="ko-KR" sz="3000" b="1" i="0" dirty="0">
                <a:solidFill>
                  <a:srgbClr val="333333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 </a:t>
            </a:r>
            <a:r>
              <a:rPr lang="ko-KR" altLang="en-US" sz="3000" b="1" i="0" dirty="0">
                <a:solidFill>
                  <a:srgbClr val="333333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손님은 다른 유조를 많이 불러 자신의 부 과시</a:t>
            </a:r>
            <a:endParaRPr lang="ko-KR" altLang="en-US" sz="3000" b="1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77650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CC"/>
            </a:gs>
            <a:gs pos="74000">
              <a:schemeClr val="accent5">
                <a:lumMod val="40000"/>
                <a:lumOff val="60000"/>
              </a:schemeClr>
            </a:gs>
            <a:gs pos="83000">
              <a:schemeClr val="bg1">
                <a:lumMod val="85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6ACCFB23-A389-DBBD-155A-982597293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99C0AD"/>
              </a:clrFrom>
              <a:clrTo>
                <a:srgbClr val="99C0A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738" y="-571500"/>
            <a:ext cx="8577262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7E38C8-E8B2-E031-41AB-67ADBAC31F03}"/>
              </a:ext>
            </a:extLst>
          </p:cNvPr>
          <p:cNvSpPr txBox="1"/>
          <p:nvPr/>
        </p:nvSpPr>
        <p:spPr>
          <a:xfrm>
            <a:off x="173627" y="1924050"/>
            <a:ext cx="5458687" cy="109260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6500" dirty="0">
                <a:latin typeface="궁서" panose="02030600000101010101" pitchFamily="18" charset="-127"/>
                <a:ea typeface="궁서" panose="02030600000101010101" pitchFamily="18" charset="-127"/>
              </a:rPr>
              <a:t>두 번째 만남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FA66A6-C2C7-FCAF-CE61-58473C2104F2}"/>
              </a:ext>
            </a:extLst>
          </p:cNvPr>
          <p:cNvSpPr txBox="1"/>
          <p:nvPr/>
        </p:nvSpPr>
        <p:spPr>
          <a:xfrm>
            <a:off x="325674" y="5004375"/>
            <a:ext cx="6888435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ko-KR" sz="3000" b="1" i="0" dirty="0">
                <a:solidFill>
                  <a:srgbClr val="333333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=</a:t>
            </a:r>
            <a:r>
              <a:rPr lang="ko-KR" altLang="en-US" sz="3000" b="1" i="0" dirty="0">
                <a:solidFill>
                  <a:srgbClr val="333333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손님은 다른 유조를 불러</a:t>
            </a:r>
            <a:r>
              <a:rPr lang="ko-KR" altLang="en-US" sz="3000" b="1" dirty="0">
                <a:solidFill>
                  <a:srgbClr val="333333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 </a:t>
            </a:r>
            <a:r>
              <a:rPr lang="ko-KR" altLang="en-US" sz="3000" b="1" i="0" dirty="0">
                <a:solidFill>
                  <a:srgbClr val="333333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놀면서 다시 한 번 자신의 권력과 부를 과시</a:t>
            </a:r>
            <a:endParaRPr lang="ko-KR" altLang="en-US" sz="3000" b="1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pic>
        <p:nvPicPr>
          <p:cNvPr id="3074" name="Picture 2" descr="yuujyo">
            <a:extLst>
              <a:ext uri="{FF2B5EF4-FFF2-40B4-BE49-F238E27FC236}">
                <a16:creationId xmlns:a16="http://schemas.microsoft.com/office/drawing/2014/main" id="{DCEF2AF9-7AC0-C62E-8145-9C26093FA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062" y="1177047"/>
            <a:ext cx="4804264" cy="530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598C62-2A4C-F5A9-64D3-338318D2B8DA}"/>
              </a:ext>
            </a:extLst>
          </p:cNvPr>
          <p:cNvSpPr txBox="1"/>
          <p:nvPr/>
        </p:nvSpPr>
        <p:spPr>
          <a:xfrm>
            <a:off x="722702" y="3492170"/>
            <a:ext cx="6094378" cy="5539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ko-KR" altLang="en-US" sz="3000" b="0" i="0" dirty="0">
                <a:solidFill>
                  <a:srgbClr val="333333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절차는 첫 번째 만났을 때와 동일</a:t>
            </a:r>
            <a:endParaRPr lang="ko-KR" altLang="en-US" sz="30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75433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CC"/>
            </a:gs>
            <a:gs pos="74000">
              <a:schemeClr val="accent5">
                <a:lumMod val="40000"/>
                <a:lumOff val="60000"/>
              </a:schemeClr>
            </a:gs>
            <a:gs pos="83000">
              <a:schemeClr val="bg1">
                <a:lumMod val="85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6ACCFB23-A389-DBBD-155A-982597293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99C0AD"/>
              </a:clrFrom>
              <a:clrTo>
                <a:srgbClr val="99C0A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738" y="-571500"/>
            <a:ext cx="8577262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7E38C8-E8B2-E031-41AB-67ADBAC31F03}"/>
              </a:ext>
            </a:extLst>
          </p:cNvPr>
          <p:cNvSpPr txBox="1"/>
          <p:nvPr/>
        </p:nvSpPr>
        <p:spPr>
          <a:xfrm>
            <a:off x="601644" y="1924050"/>
            <a:ext cx="5118219" cy="109260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6500" dirty="0">
                <a:latin typeface="궁서" panose="02030600000101010101" pitchFamily="18" charset="-127"/>
                <a:ea typeface="궁서" panose="02030600000101010101" pitchFamily="18" charset="-127"/>
              </a:rPr>
              <a:t>세 번째 만남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0E31B3-EF49-BE1F-C972-6386D382B8BB}"/>
              </a:ext>
            </a:extLst>
          </p:cNvPr>
          <p:cNvSpPr txBox="1"/>
          <p:nvPr/>
        </p:nvSpPr>
        <p:spPr>
          <a:xfrm>
            <a:off x="507458" y="3340468"/>
            <a:ext cx="6973111" cy="240065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ko-KR" altLang="en-US" sz="2500" b="0" i="0" dirty="0">
                <a:solidFill>
                  <a:srgbClr val="333333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세 번째 만남에 손님은 나지미</a:t>
            </a:r>
            <a:r>
              <a:rPr lang="en-US" altLang="ko-KR" sz="2500" b="0" i="0" dirty="0">
                <a:solidFill>
                  <a:srgbClr val="333333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2500" b="0" i="0" dirty="0">
                <a:solidFill>
                  <a:srgbClr val="333333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馴染み</a:t>
            </a:r>
            <a:r>
              <a:rPr lang="en-US" altLang="ko-KR" sz="2500" b="0" i="0" dirty="0">
                <a:solidFill>
                  <a:srgbClr val="333333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)</a:t>
            </a:r>
            <a:r>
              <a:rPr lang="ko-KR" altLang="en-US" sz="2500" dirty="0">
                <a:solidFill>
                  <a:srgbClr val="333333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가</a:t>
            </a:r>
            <a:r>
              <a:rPr lang="en-US" altLang="ko-KR" sz="2500" b="0" i="0" dirty="0">
                <a:solidFill>
                  <a:srgbClr val="333333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 </a:t>
            </a:r>
            <a:r>
              <a:rPr lang="ko-KR" altLang="en-US" sz="2500" b="0" i="0" dirty="0">
                <a:solidFill>
                  <a:srgbClr val="333333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됨</a:t>
            </a:r>
            <a:r>
              <a:rPr lang="en-US" altLang="ko-KR" sz="2500" dirty="0">
                <a:solidFill>
                  <a:srgbClr val="333333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!</a:t>
            </a:r>
          </a:p>
          <a:p>
            <a:r>
              <a:rPr lang="en-US" altLang="ko-KR" sz="2500" b="0" i="0" dirty="0">
                <a:solidFill>
                  <a:srgbClr val="333333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 </a:t>
            </a:r>
            <a:endParaRPr lang="en-US" altLang="ko-KR" sz="2500" dirty="0">
              <a:solidFill>
                <a:srgbClr val="333333"/>
              </a:solidFill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r>
              <a:rPr lang="ko-KR" altLang="en-US" sz="2500" b="0" i="0" dirty="0">
                <a:solidFill>
                  <a:srgbClr val="333333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자신의 이름이 새겨진 요리 접시와 젓가락으로 음식 대접</a:t>
            </a:r>
            <a:endParaRPr lang="en-US" altLang="ko-KR" sz="2500" b="0" i="0" dirty="0">
              <a:solidFill>
                <a:srgbClr val="333333"/>
              </a:solidFill>
              <a:effectLst/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endParaRPr lang="en-US" altLang="ko-KR" sz="2500" b="0" i="0" dirty="0">
              <a:solidFill>
                <a:srgbClr val="333333"/>
              </a:solidFill>
              <a:effectLst/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r>
              <a:rPr lang="en-US" altLang="ko-KR" sz="2500" dirty="0">
                <a:solidFill>
                  <a:srgbClr val="333333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=&gt; </a:t>
            </a:r>
            <a:r>
              <a:rPr lang="ko-KR" altLang="en-US" sz="2500" b="0" i="0" dirty="0" err="1">
                <a:solidFill>
                  <a:srgbClr val="333333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나지미킨</a:t>
            </a:r>
            <a:r>
              <a:rPr lang="en-US" altLang="ko-KR" sz="2500" b="0" i="0" dirty="0">
                <a:solidFill>
                  <a:srgbClr val="333333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2500" b="0" i="0" dirty="0">
                <a:solidFill>
                  <a:srgbClr val="333333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馴染み金</a:t>
            </a:r>
            <a:r>
              <a:rPr lang="en-US" altLang="ko-KR" sz="2500" b="0" i="0" dirty="0">
                <a:solidFill>
                  <a:srgbClr val="333333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) or</a:t>
            </a:r>
            <a:r>
              <a:rPr lang="ko-KR" altLang="en-US" sz="2500" b="0" i="0" dirty="0">
                <a:solidFill>
                  <a:srgbClr val="333333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 접대 비용 지불</a:t>
            </a:r>
            <a:endParaRPr lang="ko-KR" altLang="en-US" sz="25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pic>
        <p:nvPicPr>
          <p:cNvPr id="4098" name="Picture 2" descr="oiran">
            <a:extLst>
              <a:ext uri="{FF2B5EF4-FFF2-40B4-BE49-F238E27FC236}">
                <a16:creationId xmlns:a16="http://schemas.microsoft.com/office/drawing/2014/main" id="{8F078120-DDCA-4419-2CCC-4C24EA266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369" y="3669203"/>
            <a:ext cx="3696510" cy="251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3E97B6-978A-085A-3611-634B7AC19C4B}"/>
              </a:ext>
            </a:extLst>
          </p:cNvPr>
          <p:cNvSpPr txBox="1"/>
          <p:nvPr/>
        </p:nvSpPr>
        <p:spPr>
          <a:xfrm>
            <a:off x="7684851" y="2567226"/>
            <a:ext cx="3803515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2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☞</a:t>
            </a:r>
            <a:r>
              <a:rPr lang="ko-KR" altLang="en-US" sz="2500" dirty="0" err="1">
                <a:solidFill>
                  <a:srgbClr val="FFFF0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나지미란</a:t>
            </a:r>
            <a:r>
              <a:rPr lang="en-US" altLang="ko-KR" sz="2500" dirty="0">
                <a:solidFill>
                  <a:srgbClr val="FFFF0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?</a:t>
            </a:r>
          </a:p>
          <a:p>
            <a:pPr algn="ctr"/>
            <a:r>
              <a:rPr lang="en-US" altLang="ko-KR" sz="2500" dirty="0">
                <a:solidFill>
                  <a:srgbClr val="FFFF0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 </a:t>
            </a:r>
            <a:r>
              <a:rPr lang="ko-KR" altLang="en-US" sz="2500" dirty="0" err="1">
                <a:solidFill>
                  <a:srgbClr val="FFFF0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낮익은</a:t>
            </a:r>
            <a:r>
              <a:rPr lang="ko-KR" altLang="en-US" sz="2500" dirty="0">
                <a:solidFill>
                  <a:srgbClr val="FFFF0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 손님</a:t>
            </a:r>
          </a:p>
        </p:txBody>
      </p:sp>
    </p:spTree>
    <p:extLst>
      <p:ext uri="{BB962C8B-B14F-4D97-AF65-F5344CB8AC3E}">
        <p14:creationId xmlns:p14="http://schemas.microsoft.com/office/powerpoint/2010/main" val="242471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CC"/>
            </a:gs>
            <a:gs pos="74000">
              <a:schemeClr val="accent5">
                <a:lumMod val="40000"/>
                <a:lumOff val="60000"/>
              </a:schemeClr>
            </a:gs>
            <a:gs pos="83000">
              <a:schemeClr val="bg1">
                <a:lumMod val="85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6ACCFB23-A389-DBBD-155A-982597293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99C0AD"/>
              </a:clrFrom>
              <a:clrTo>
                <a:srgbClr val="99C0A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738" y="-571500"/>
            <a:ext cx="8577262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7E38C8-E8B2-E031-41AB-67ADBAC31F03}"/>
              </a:ext>
            </a:extLst>
          </p:cNvPr>
          <p:cNvSpPr txBox="1"/>
          <p:nvPr/>
        </p:nvSpPr>
        <p:spPr>
          <a:xfrm>
            <a:off x="433058" y="2007207"/>
            <a:ext cx="6363359" cy="109260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6500" dirty="0">
                <a:latin typeface="궁서" panose="02030600000101010101" pitchFamily="18" charset="-127"/>
                <a:ea typeface="궁서" panose="02030600000101010101" pitchFamily="18" charset="-127"/>
              </a:rPr>
              <a:t>세 번째 만남 후</a:t>
            </a:r>
            <a:r>
              <a:rPr lang="en-US" altLang="ko-KR" sz="6500" dirty="0">
                <a:latin typeface="궁서" panose="02030600000101010101" pitchFamily="18" charset="-127"/>
                <a:ea typeface="궁서" panose="02030600000101010101" pitchFamily="18" charset="-127"/>
              </a:rPr>
              <a:t>?</a:t>
            </a:r>
            <a:endParaRPr lang="ko-KR" altLang="en-US" sz="65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FD1757-B200-9366-221D-FC7BA5FC5A4A}"/>
              </a:ext>
            </a:extLst>
          </p:cNvPr>
          <p:cNvSpPr txBox="1"/>
          <p:nvPr/>
        </p:nvSpPr>
        <p:spPr>
          <a:xfrm>
            <a:off x="902739" y="3739529"/>
            <a:ext cx="5698996" cy="1938992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r>
              <a:rPr lang="ko-KR" altLang="en-US" sz="3000" dirty="0">
                <a:latin typeface="궁서" panose="02030600000101010101" pitchFamily="18" charset="-127"/>
                <a:ea typeface="궁서" panose="02030600000101010101" pitchFamily="18" charset="-127"/>
              </a:rPr>
              <a:t>규칙이 존재</a:t>
            </a:r>
            <a:r>
              <a:rPr lang="en-US" altLang="ko-KR" sz="3000" dirty="0">
                <a:latin typeface="궁서" panose="02030600000101010101" pitchFamily="18" charset="-127"/>
                <a:ea typeface="궁서" panose="02030600000101010101" pitchFamily="18" charset="-127"/>
              </a:rPr>
              <a:t>!</a:t>
            </a:r>
            <a:r>
              <a:rPr lang="ko-KR" altLang="en-US" sz="3000" dirty="0">
                <a:latin typeface="궁서" panose="02030600000101010101" pitchFamily="18" charset="-127"/>
                <a:ea typeface="궁서" panose="02030600000101010101" pitchFamily="18" charset="-127"/>
              </a:rPr>
              <a:t> </a:t>
            </a:r>
            <a:endParaRPr lang="en-US" altLang="ko-KR" sz="3000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r>
              <a:rPr lang="ko-KR" altLang="en-US" sz="3000" dirty="0">
                <a:latin typeface="궁서" panose="02030600000101010101" pitchFamily="18" charset="-127"/>
                <a:ea typeface="궁서" panose="02030600000101010101" pitchFamily="18" charset="-127"/>
              </a:rPr>
              <a:t>손님은 해당 </a:t>
            </a:r>
            <a:r>
              <a:rPr lang="ko-KR" altLang="en-US" sz="3000" dirty="0" err="1">
                <a:latin typeface="궁서" panose="02030600000101010101" pitchFamily="18" charset="-127"/>
                <a:ea typeface="궁서" panose="02030600000101010101" pitchFamily="18" charset="-127"/>
              </a:rPr>
              <a:t>오이란을</a:t>
            </a:r>
            <a:r>
              <a:rPr lang="ko-KR" altLang="en-US" sz="3000" dirty="0">
                <a:latin typeface="궁서" panose="02030600000101010101" pitchFamily="18" charset="-127"/>
                <a:ea typeface="궁서" panose="02030600000101010101" pitchFamily="18" charset="-127"/>
              </a:rPr>
              <a:t> 두고 </a:t>
            </a:r>
            <a:endParaRPr lang="en-US" altLang="ko-KR" sz="3000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r>
              <a:rPr lang="ko-KR" altLang="en-US" sz="3000" dirty="0">
                <a:latin typeface="궁서" panose="02030600000101010101" pitchFamily="18" charset="-127"/>
                <a:ea typeface="궁서" panose="02030600000101010101" pitchFamily="18" charset="-127"/>
              </a:rPr>
              <a:t>다른 유녀와 관계 혹은 </a:t>
            </a:r>
            <a:endParaRPr lang="en-US" altLang="ko-KR" sz="3000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r>
              <a:rPr lang="ko-KR" altLang="en-US" sz="3000" dirty="0">
                <a:latin typeface="궁서" panose="02030600000101010101" pitchFamily="18" charset="-127"/>
                <a:ea typeface="궁서" panose="02030600000101010101" pitchFamily="18" charset="-127"/>
              </a:rPr>
              <a:t>다른 </a:t>
            </a:r>
            <a:r>
              <a:rPr lang="ko-KR" altLang="en-US" sz="3000" dirty="0" err="1">
                <a:latin typeface="궁서" panose="02030600000101010101" pitchFamily="18" charset="-127"/>
                <a:ea typeface="궁서" panose="02030600000101010101" pitchFamily="18" charset="-127"/>
              </a:rPr>
              <a:t>오이란을</a:t>
            </a:r>
            <a:r>
              <a:rPr lang="ko-KR" altLang="en-US" sz="3000" dirty="0">
                <a:latin typeface="궁서" panose="02030600000101010101" pitchFamily="18" charset="-127"/>
                <a:ea typeface="궁서" panose="02030600000101010101" pitchFamily="18" charset="-127"/>
              </a:rPr>
              <a:t> 구하는 것은 금기</a:t>
            </a:r>
            <a:endParaRPr lang="en-US" altLang="ko-KR" sz="30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0BD122-3CBB-25E5-EF33-BCA43C1B01EC}"/>
              </a:ext>
            </a:extLst>
          </p:cNvPr>
          <p:cNvSpPr txBox="1"/>
          <p:nvPr/>
        </p:nvSpPr>
        <p:spPr>
          <a:xfrm>
            <a:off x="8568883" y="4201193"/>
            <a:ext cx="2621230" cy="1015663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r>
              <a:rPr lang="ko-KR" altLang="en-US" sz="3000" dirty="0">
                <a:latin typeface="궁서" panose="02030600000101010101" pitchFamily="18" charset="-127"/>
                <a:ea typeface="궁서" panose="02030600000101010101" pitchFamily="18" charset="-127"/>
              </a:rPr>
              <a:t>이를 어길 시 </a:t>
            </a:r>
            <a:endParaRPr lang="en-US" altLang="ko-KR" sz="3000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r>
              <a:rPr lang="ko-KR" altLang="en-US" sz="3000" dirty="0">
                <a:highlight>
                  <a:srgbClr val="00FFFF"/>
                </a:highlight>
                <a:latin typeface="궁서" panose="02030600000101010101" pitchFamily="18" charset="-127"/>
                <a:ea typeface="궁서" panose="02030600000101010101" pitchFamily="18" charset="-127"/>
              </a:rPr>
              <a:t>바람</a:t>
            </a:r>
            <a:r>
              <a:rPr lang="ko-KR" altLang="en-US" sz="3000" dirty="0">
                <a:latin typeface="궁서" panose="02030600000101010101" pitchFamily="18" charset="-127"/>
                <a:ea typeface="궁서" panose="02030600000101010101" pitchFamily="18" charset="-127"/>
              </a:rPr>
              <a:t>으로 간주</a:t>
            </a:r>
          </a:p>
        </p:txBody>
      </p:sp>
      <p:sp>
        <p:nvSpPr>
          <p:cNvPr id="5" name="화살표: 오른쪽 4">
            <a:extLst>
              <a:ext uri="{FF2B5EF4-FFF2-40B4-BE49-F238E27FC236}">
                <a16:creationId xmlns:a16="http://schemas.microsoft.com/office/drawing/2014/main" id="{C1F61DD3-7FDD-AF08-BA29-07CD2F4A57AB}"/>
              </a:ext>
            </a:extLst>
          </p:cNvPr>
          <p:cNvSpPr/>
          <p:nvPr/>
        </p:nvSpPr>
        <p:spPr>
          <a:xfrm>
            <a:off x="6796417" y="4492487"/>
            <a:ext cx="1373548" cy="646043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40850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CC"/>
            </a:gs>
            <a:gs pos="74000">
              <a:schemeClr val="accent5">
                <a:lumMod val="40000"/>
                <a:lumOff val="60000"/>
              </a:schemeClr>
            </a:gs>
            <a:gs pos="83000">
              <a:schemeClr val="bg1">
                <a:lumMod val="85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6ACCFB23-A389-DBBD-155A-982597293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99C0AD"/>
              </a:clrFrom>
              <a:clrTo>
                <a:srgbClr val="99C0A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738" y="-571500"/>
            <a:ext cx="8577262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7E38C8-E8B2-E031-41AB-67ADBAC31F03}"/>
              </a:ext>
            </a:extLst>
          </p:cNvPr>
          <p:cNvSpPr txBox="1"/>
          <p:nvPr/>
        </p:nvSpPr>
        <p:spPr>
          <a:xfrm>
            <a:off x="455731" y="1924050"/>
            <a:ext cx="6470364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altLang="ko-KR" sz="3000" dirty="0">
                <a:latin typeface="궁서" panose="02030600000101010101" pitchFamily="18" charset="-127"/>
                <a:ea typeface="궁서" panose="02030600000101010101" pitchFamily="18" charset="-127"/>
              </a:rPr>
              <a:t>=</a:t>
            </a:r>
            <a:r>
              <a:rPr lang="ko-KR" altLang="en-US" sz="3000" dirty="0">
                <a:latin typeface="궁서" panose="02030600000101010101" pitchFamily="18" charset="-127"/>
                <a:ea typeface="궁서" panose="02030600000101010101" pitchFamily="18" charset="-127"/>
              </a:rPr>
              <a:t>매우 복잡하고 여러 단계와 절차를 </a:t>
            </a:r>
            <a:r>
              <a:rPr lang="ko-KR" altLang="en-US" sz="3000" dirty="0" err="1">
                <a:latin typeface="궁서" panose="02030600000101010101" pitchFamily="18" charset="-127"/>
                <a:ea typeface="궁서" panose="02030600000101010101" pitchFamily="18" charset="-127"/>
              </a:rPr>
              <a:t>거쳐야지만</a:t>
            </a:r>
            <a:r>
              <a:rPr lang="ko-KR" altLang="en-US" sz="3000" dirty="0">
                <a:latin typeface="궁서" panose="02030600000101010101" pitchFamily="18" charset="-127"/>
                <a:ea typeface="궁서" panose="02030600000101010101" pitchFamily="18" charset="-127"/>
              </a:rPr>
              <a:t> </a:t>
            </a:r>
            <a:r>
              <a:rPr lang="ko-KR" altLang="en-US" sz="3000" dirty="0" err="1">
                <a:latin typeface="궁서" panose="02030600000101010101" pitchFamily="18" charset="-127"/>
                <a:ea typeface="궁서" panose="02030600000101010101" pitchFamily="18" charset="-127"/>
              </a:rPr>
              <a:t>오이란을</a:t>
            </a:r>
            <a:r>
              <a:rPr lang="ko-KR" altLang="en-US" sz="3000" dirty="0">
                <a:latin typeface="궁서" panose="02030600000101010101" pitchFamily="18" charset="-127"/>
                <a:ea typeface="궁서" panose="02030600000101010101" pitchFamily="18" charset="-127"/>
              </a:rPr>
              <a:t> 만날 수 있었다</a:t>
            </a:r>
            <a:r>
              <a:rPr lang="en-US" altLang="ko-KR" sz="3000" dirty="0">
                <a:latin typeface="궁서" panose="02030600000101010101" pitchFamily="18" charset="-127"/>
                <a:ea typeface="궁서" panose="02030600000101010101" pitchFamily="18" charset="-127"/>
              </a:rPr>
              <a:t>!</a:t>
            </a:r>
            <a:endParaRPr lang="ko-KR" altLang="en-US" sz="30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pic>
        <p:nvPicPr>
          <p:cNvPr id="13314" name="Picture 2" descr="오이란의 목 (2020) - 왓챠피디아 오이란의 목(2020) - 왓챠피디아">
            <a:extLst>
              <a:ext uri="{FF2B5EF4-FFF2-40B4-BE49-F238E27FC236}">
                <a16:creationId xmlns:a16="http://schemas.microsoft.com/office/drawing/2014/main" id="{4778947A-86CF-04DC-F99E-86C8720F5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167" y="1727267"/>
            <a:ext cx="3238500" cy="462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0210C17-87BA-C2F2-C5EB-CD09513DBDAC}"/>
              </a:ext>
            </a:extLst>
          </p:cNvPr>
          <p:cNvSpPr txBox="1"/>
          <p:nvPr/>
        </p:nvSpPr>
        <p:spPr>
          <a:xfrm>
            <a:off x="702418" y="3864514"/>
            <a:ext cx="6917278" cy="1015663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r>
              <a:rPr lang="ko-KR" altLang="en-US" sz="3000" dirty="0">
                <a:latin typeface="궁서" panose="02030600000101010101" pitchFamily="18" charset="-127"/>
                <a:ea typeface="궁서" panose="02030600000101010101" pitchFamily="18" charset="-127"/>
              </a:rPr>
              <a:t>들어가는 비용은</a:t>
            </a:r>
            <a:endParaRPr lang="en-US" altLang="ko-KR" sz="3000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r>
              <a:rPr lang="ko-KR" altLang="en-US" sz="3000" dirty="0">
                <a:latin typeface="궁서" panose="02030600000101010101" pitchFamily="18" charset="-127"/>
                <a:ea typeface="궁서" panose="02030600000101010101" pitchFamily="18" charset="-127"/>
              </a:rPr>
              <a:t>평균적으로 현대가치 약 </a:t>
            </a:r>
            <a:r>
              <a:rPr lang="en-US" altLang="ko-KR" sz="3000" dirty="0">
                <a:latin typeface="궁서" panose="02030600000101010101" pitchFamily="18" charset="-127"/>
                <a:ea typeface="궁서" panose="02030600000101010101" pitchFamily="18" charset="-127"/>
              </a:rPr>
              <a:t>200</a:t>
            </a:r>
            <a:r>
              <a:rPr lang="ko-KR" altLang="en-US" sz="3000" dirty="0">
                <a:latin typeface="궁서" panose="02030600000101010101" pitchFamily="18" charset="-127"/>
                <a:ea typeface="궁서" panose="02030600000101010101" pitchFamily="18" charset="-127"/>
              </a:rPr>
              <a:t>만엔 정도</a:t>
            </a:r>
            <a:r>
              <a:rPr lang="en-US" altLang="ko-KR" sz="3000" dirty="0">
                <a:latin typeface="궁서" panose="02030600000101010101" pitchFamily="18" charset="-127"/>
                <a:ea typeface="궁서" panose="02030600000101010101" pitchFamily="18" charset="-127"/>
              </a:rPr>
              <a:t>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D6A2C7-46C4-3751-AB6B-2B2550EDEEA2}"/>
              </a:ext>
            </a:extLst>
          </p:cNvPr>
          <p:cNvSpPr txBox="1"/>
          <p:nvPr/>
        </p:nvSpPr>
        <p:spPr>
          <a:xfrm>
            <a:off x="4512696" y="5527979"/>
            <a:ext cx="3390673" cy="553998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ko-KR" altLang="en-US" sz="3000" dirty="0">
                <a:highlight>
                  <a:srgbClr val="00FFFF"/>
                </a:highlight>
                <a:latin typeface="궁서" panose="02030600000101010101" pitchFamily="18" charset="-127"/>
                <a:ea typeface="궁서" panose="02030600000101010101" pitchFamily="18" charset="-127"/>
              </a:rPr>
              <a:t>한화 약 </a:t>
            </a:r>
            <a:r>
              <a:rPr lang="en-US" altLang="ko-KR" sz="3000" dirty="0">
                <a:highlight>
                  <a:srgbClr val="00FFFF"/>
                </a:highlight>
                <a:latin typeface="궁서" panose="02030600000101010101" pitchFamily="18" charset="-127"/>
                <a:ea typeface="궁서" panose="02030600000101010101" pitchFamily="18" charset="-127"/>
              </a:rPr>
              <a:t>1,900</a:t>
            </a:r>
            <a:r>
              <a:rPr lang="ko-KR" altLang="en-US" sz="3000" dirty="0">
                <a:highlight>
                  <a:srgbClr val="00FFFF"/>
                </a:highlight>
                <a:latin typeface="궁서" panose="02030600000101010101" pitchFamily="18" charset="-127"/>
                <a:ea typeface="궁서" panose="02030600000101010101" pitchFamily="18" charset="-127"/>
              </a:rPr>
              <a:t>만원</a:t>
            </a:r>
          </a:p>
        </p:txBody>
      </p:sp>
    </p:spTree>
    <p:extLst>
      <p:ext uri="{BB962C8B-B14F-4D97-AF65-F5344CB8AC3E}">
        <p14:creationId xmlns:p14="http://schemas.microsoft.com/office/powerpoint/2010/main" val="77045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CC"/>
            </a:gs>
            <a:gs pos="74000">
              <a:schemeClr val="accent5">
                <a:lumMod val="40000"/>
                <a:lumOff val="60000"/>
              </a:schemeClr>
            </a:gs>
            <a:gs pos="83000">
              <a:schemeClr val="bg1">
                <a:lumMod val="85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6ACCFB23-A389-DBBD-155A-982597293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99C0AD"/>
              </a:clrFrom>
              <a:clrTo>
                <a:srgbClr val="99C0A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738" y="-571500"/>
            <a:ext cx="8577262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956DCF7-2B66-0B70-75A1-FB20B87CB63A}"/>
              </a:ext>
            </a:extLst>
          </p:cNvPr>
          <p:cNvSpPr txBox="1"/>
          <p:nvPr/>
        </p:nvSpPr>
        <p:spPr>
          <a:xfrm flipH="1">
            <a:off x="0" y="301205"/>
            <a:ext cx="8446528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ko-KR" altLang="en-US" sz="3500" dirty="0">
                <a:latin typeface="궁서" panose="02030600000101010101" pitchFamily="18" charset="-127"/>
                <a:ea typeface="궁서" panose="02030600000101010101" pitchFamily="18" charset="-127"/>
              </a:rPr>
              <a:t>손님보다 높았던 </a:t>
            </a:r>
            <a:r>
              <a:rPr lang="ko-KR" altLang="en-US" sz="3500" dirty="0" err="1">
                <a:latin typeface="궁서" panose="02030600000101010101" pitchFamily="18" charset="-127"/>
                <a:ea typeface="궁서" panose="02030600000101010101" pitchFamily="18" charset="-127"/>
              </a:rPr>
              <a:t>오이란의</a:t>
            </a:r>
            <a:r>
              <a:rPr lang="ko-KR" altLang="en-US" sz="3500" dirty="0">
                <a:latin typeface="궁서" panose="02030600000101010101" pitchFamily="18" charset="-127"/>
                <a:ea typeface="궁서" panose="02030600000101010101" pitchFamily="18" charset="-127"/>
              </a:rPr>
              <a:t> 사회적 지위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A2F3F0E8-4B54-70EE-A0DF-1435CCF932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5598" y="3429000"/>
            <a:ext cx="5038559" cy="124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25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highlight>
                  <a:srgbClr val="FF0000"/>
                </a:highlight>
                <a:latin typeface="궁서" panose="02030600000101010101" pitchFamily="18" charset="-127"/>
                <a:ea typeface="궁서" panose="02030600000101010101" pitchFamily="18" charset="-127"/>
                <a:cs typeface="Noto Sans" panose="020B0502040504020204" pitchFamily="34" charset="0"/>
              </a:rPr>
              <a:t>BUT! </a:t>
            </a:r>
            <a:r>
              <a:rPr kumimoji="0" lang="ko-KR" altLang="ko-KR" sz="25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  <a:cs typeface="Noto Sans" panose="020B0502040504020204" pitchFamily="34" charset="0"/>
              </a:rPr>
              <a:t>이런 영예는 </a:t>
            </a:r>
            <a:r>
              <a:rPr kumimoji="0" lang="ko-KR" altLang="ko-KR" sz="25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  <a:cs typeface="Noto Sans" panose="020B0502040504020204" pitchFamily="34" charset="0"/>
              </a:rPr>
              <a:t>요시와라</a:t>
            </a:r>
            <a:r>
              <a:rPr kumimoji="0" lang="ko-KR" altLang="ko-KR" sz="25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  <a:cs typeface="Noto Sans" panose="020B0502040504020204" pitchFamily="34" charset="0"/>
              </a:rPr>
              <a:t> </a:t>
            </a:r>
            <a:r>
              <a:rPr kumimoji="0" lang="ko-KR" altLang="en-US" sz="25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  <a:cs typeface="Noto Sans" panose="020B0502040504020204" pitchFamily="34" charset="0"/>
              </a:rPr>
              <a:t>유곽 </a:t>
            </a:r>
            <a:endParaRPr kumimoji="0" lang="en-US" altLang="ko-KR" sz="25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궁서" panose="02030600000101010101" pitchFamily="18" charset="-127"/>
              <a:ea typeface="궁서" panose="02030600000101010101" pitchFamily="18" charset="-127"/>
              <a:cs typeface="Noto Sans" panose="020B0502040504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25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  <a:cs typeface="Noto Sans" panose="020B0502040504020204" pitchFamily="34" charset="0"/>
              </a:rPr>
              <a:t>안에서만 통</a:t>
            </a:r>
            <a:r>
              <a:rPr kumimoji="0" lang="ko-KR" altLang="en-US" sz="25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  <a:cs typeface="Noto Sans" panose="020B0502040504020204" pitchFamily="34" charset="0"/>
              </a:rPr>
              <a:t>함</a:t>
            </a:r>
            <a:br>
              <a:rPr kumimoji="0" lang="ko-KR" altLang="ko-KR" sz="25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  <a:cs typeface="Noto Sans" panose="020B0502040504020204" pitchFamily="34" charset="0"/>
              </a:rPr>
            </a:br>
            <a:endParaRPr kumimoji="0" lang="ko-KR" altLang="ko-KR" sz="2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0C81BA-CA96-8033-C6CE-4BFBA68544BE}"/>
              </a:ext>
            </a:extLst>
          </p:cNvPr>
          <p:cNvSpPr txBox="1"/>
          <p:nvPr/>
        </p:nvSpPr>
        <p:spPr>
          <a:xfrm>
            <a:off x="511511" y="2168042"/>
            <a:ext cx="4801314" cy="1015663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ko-KR" altLang="en-US" sz="3000" dirty="0">
                <a:latin typeface="궁서" panose="02030600000101010101" pitchFamily="18" charset="-127"/>
                <a:ea typeface="궁서" panose="02030600000101010101" pitchFamily="18" charset="-127"/>
              </a:rPr>
              <a:t>연회에서 </a:t>
            </a:r>
            <a:r>
              <a:rPr lang="ko-KR" altLang="en-US" sz="3000" dirty="0" err="1">
                <a:latin typeface="궁서" panose="02030600000101010101" pitchFamily="18" charset="-127"/>
                <a:ea typeface="궁서" panose="02030600000101010101" pitchFamily="18" charset="-127"/>
              </a:rPr>
              <a:t>오이란은</a:t>
            </a:r>
            <a:r>
              <a:rPr lang="ko-KR" altLang="en-US" sz="3000" dirty="0">
                <a:latin typeface="궁서" panose="02030600000101010101" pitchFamily="18" charset="-127"/>
                <a:ea typeface="궁서" panose="02030600000101010101" pitchFamily="18" charset="-127"/>
              </a:rPr>
              <a:t> </a:t>
            </a:r>
            <a:r>
              <a:rPr lang="ko-KR" altLang="en-US" sz="3000" dirty="0" err="1">
                <a:latin typeface="궁서" panose="02030600000101010101" pitchFamily="18" charset="-127"/>
                <a:ea typeface="궁서" panose="02030600000101010101" pitchFamily="18" charset="-127"/>
              </a:rPr>
              <a:t>가미자</a:t>
            </a:r>
            <a:r>
              <a:rPr lang="en-US" altLang="ko-KR" sz="3000" dirty="0">
                <a:latin typeface="궁서" panose="02030600000101010101" pitchFamily="18" charset="-127"/>
                <a:ea typeface="궁서" panose="02030600000101010101" pitchFamily="18" charset="-127"/>
              </a:rPr>
              <a:t>,</a:t>
            </a:r>
          </a:p>
          <a:p>
            <a:pPr algn="ctr"/>
            <a:r>
              <a:rPr lang="ko-KR" altLang="en-US" sz="3000" dirty="0">
                <a:latin typeface="궁서" panose="02030600000101010101" pitchFamily="18" charset="-127"/>
                <a:ea typeface="궁서" panose="02030600000101010101" pitchFamily="18" charset="-127"/>
              </a:rPr>
              <a:t>손님은 시모자에 앉음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D84412-91BA-8C3E-3B2C-70477287D7F5}"/>
              </a:ext>
            </a:extLst>
          </p:cNvPr>
          <p:cNvSpPr txBox="1"/>
          <p:nvPr/>
        </p:nvSpPr>
        <p:spPr>
          <a:xfrm>
            <a:off x="203893" y="5132594"/>
            <a:ext cx="8921033" cy="553998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3000" dirty="0">
                <a:latin typeface="궁서" panose="02030600000101010101" pitchFamily="18" charset="-127"/>
                <a:ea typeface="궁서" panose="02030600000101010101" pitchFamily="18" charset="-127"/>
              </a:rPr>
              <a:t>= </a:t>
            </a:r>
            <a:r>
              <a:rPr lang="ko-KR" altLang="en-US" sz="3000" dirty="0">
                <a:latin typeface="궁서" panose="02030600000101010101" pitchFamily="18" charset="-127"/>
                <a:ea typeface="궁서" panose="02030600000101010101" pitchFamily="18" charset="-127"/>
              </a:rPr>
              <a:t>일본은 사회적 지위가 더 높은 사람이 </a:t>
            </a:r>
            <a:r>
              <a:rPr lang="ko-KR" altLang="en-US" sz="3000" dirty="0" err="1">
                <a:latin typeface="궁서" panose="02030600000101010101" pitchFamily="18" charset="-127"/>
                <a:ea typeface="궁서" panose="02030600000101010101" pitchFamily="18" charset="-127"/>
              </a:rPr>
              <a:t>가미자</a:t>
            </a:r>
            <a:r>
              <a:rPr lang="ko-KR" altLang="en-US" sz="3000" dirty="0">
                <a:latin typeface="궁서" panose="02030600000101010101" pitchFamily="18" charset="-127"/>
                <a:ea typeface="궁서" panose="02030600000101010101" pitchFamily="18" charset="-127"/>
              </a:rPr>
              <a:t> 쪽</a:t>
            </a:r>
            <a:r>
              <a:rPr lang="en-US" altLang="ko-KR" sz="3000" dirty="0">
                <a:latin typeface="궁서" panose="02030600000101010101" pitchFamily="18" charset="-127"/>
                <a:ea typeface="궁서" panose="02030600000101010101" pitchFamily="18" charset="-127"/>
              </a:rPr>
              <a:t>!</a:t>
            </a:r>
            <a:endParaRPr lang="ko-KR" altLang="en-US" sz="30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pic>
        <p:nvPicPr>
          <p:cNvPr id="5123" name="Picture 3" descr="oiran">
            <a:extLst>
              <a:ext uri="{FF2B5EF4-FFF2-40B4-BE49-F238E27FC236}">
                <a16:creationId xmlns:a16="http://schemas.microsoft.com/office/drawing/2014/main" id="{7ADFB025-1AA8-4D34-DFA4-854EEC072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544" y="1171408"/>
            <a:ext cx="4708387" cy="540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91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CC"/>
            </a:gs>
            <a:gs pos="74000">
              <a:schemeClr val="accent5">
                <a:lumMod val="40000"/>
                <a:lumOff val="60000"/>
              </a:schemeClr>
            </a:gs>
            <a:gs pos="83000">
              <a:schemeClr val="bg1">
                <a:lumMod val="85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6ACCFB23-A389-DBBD-155A-982597293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99C0AD"/>
              </a:clrFrom>
              <a:clrTo>
                <a:srgbClr val="99C0A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738" y="-571500"/>
            <a:ext cx="8577262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7E38C8-E8B2-E031-41AB-67ADBAC31F03}"/>
              </a:ext>
            </a:extLst>
          </p:cNvPr>
          <p:cNvSpPr txBox="1"/>
          <p:nvPr/>
        </p:nvSpPr>
        <p:spPr>
          <a:xfrm>
            <a:off x="252716" y="311555"/>
            <a:ext cx="3362022" cy="109260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6500" dirty="0">
                <a:latin typeface="궁서" panose="02030600000101010101" pitchFamily="18" charset="-127"/>
                <a:ea typeface="궁서" panose="02030600000101010101" pitchFamily="18" charset="-127"/>
              </a:rPr>
              <a:t>목차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B34AB4-945C-C0FA-1D06-D717EAE4B972}"/>
              </a:ext>
            </a:extLst>
          </p:cNvPr>
          <p:cNvSpPr txBox="1"/>
          <p:nvPr/>
        </p:nvSpPr>
        <p:spPr>
          <a:xfrm>
            <a:off x="695221" y="2539789"/>
            <a:ext cx="3626314" cy="707886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ko-KR" altLang="en-US" sz="4000" dirty="0" err="1">
                <a:latin typeface="궁서" panose="02030600000101010101" pitchFamily="18" charset="-127"/>
                <a:ea typeface="궁서" panose="02030600000101010101" pitchFamily="18" charset="-127"/>
              </a:rPr>
              <a:t>오이란이란</a:t>
            </a:r>
            <a:r>
              <a:rPr lang="en-US" altLang="ko-KR" sz="4000" dirty="0">
                <a:latin typeface="궁서" panose="02030600000101010101" pitchFamily="18" charset="-127"/>
                <a:ea typeface="궁서" panose="02030600000101010101" pitchFamily="18" charset="-127"/>
              </a:rPr>
              <a:t>?</a:t>
            </a:r>
            <a:endParaRPr lang="ko-KR" altLang="en-US" sz="40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53E520-02B9-6B0D-A82C-A1BE74746066}"/>
              </a:ext>
            </a:extLst>
          </p:cNvPr>
          <p:cNvSpPr txBox="1"/>
          <p:nvPr/>
        </p:nvSpPr>
        <p:spPr>
          <a:xfrm>
            <a:off x="649608" y="4948712"/>
            <a:ext cx="4011034" cy="707886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ko-KR" altLang="en-US" sz="4000" dirty="0" err="1">
                <a:latin typeface="궁서" panose="02030600000101010101" pitchFamily="18" charset="-127"/>
                <a:ea typeface="궁서" panose="02030600000101010101" pitchFamily="18" charset="-127"/>
              </a:rPr>
              <a:t>오이란의</a:t>
            </a:r>
            <a:r>
              <a:rPr lang="ko-KR" altLang="en-US" sz="4000" dirty="0">
                <a:latin typeface="궁서" panose="02030600000101010101" pitchFamily="18" charset="-127"/>
                <a:ea typeface="궁서" panose="02030600000101010101" pitchFamily="18" charset="-127"/>
              </a:rPr>
              <a:t> 유래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378415-6A1B-6CD7-7C2C-DC7D5B4C8031}"/>
              </a:ext>
            </a:extLst>
          </p:cNvPr>
          <p:cNvSpPr txBox="1"/>
          <p:nvPr/>
        </p:nvSpPr>
        <p:spPr>
          <a:xfrm>
            <a:off x="649608" y="3720876"/>
            <a:ext cx="4011034" cy="707886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ko-KR" altLang="en-US" sz="4000" dirty="0" err="1">
                <a:latin typeface="궁서" panose="02030600000101010101" pitchFamily="18" charset="-127"/>
                <a:ea typeface="궁서" panose="02030600000101010101" pitchFamily="18" charset="-127"/>
              </a:rPr>
              <a:t>오이란의</a:t>
            </a:r>
            <a:r>
              <a:rPr lang="ko-KR" altLang="en-US" sz="4000" dirty="0">
                <a:latin typeface="궁서" panose="02030600000101010101" pitchFamily="18" charset="-127"/>
                <a:ea typeface="궁서" panose="02030600000101010101" pitchFamily="18" charset="-127"/>
              </a:rPr>
              <a:t> 특징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F28FB8-0100-2686-CB89-E501129EEBD3}"/>
              </a:ext>
            </a:extLst>
          </p:cNvPr>
          <p:cNvSpPr txBox="1"/>
          <p:nvPr/>
        </p:nvSpPr>
        <p:spPr>
          <a:xfrm>
            <a:off x="6240093" y="3720876"/>
            <a:ext cx="3326552" cy="707886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ko-KR" altLang="en-US" sz="4000" dirty="0" err="1">
                <a:latin typeface="궁서" panose="02030600000101010101" pitchFamily="18" charset="-127"/>
                <a:ea typeface="궁서" panose="02030600000101010101" pitchFamily="18" charset="-127"/>
              </a:rPr>
              <a:t>오이란도츄</a:t>
            </a:r>
            <a:endParaRPr lang="ko-KR" altLang="en-US" sz="40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720F13-FF85-B583-4E6E-3CCDB40E6727}"/>
              </a:ext>
            </a:extLst>
          </p:cNvPr>
          <p:cNvSpPr txBox="1"/>
          <p:nvPr/>
        </p:nvSpPr>
        <p:spPr>
          <a:xfrm>
            <a:off x="6217677" y="4948712"/>
            <a:ext cx="5208477" cy="707886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ko-KR" altLang="en-US" sz="4000" dirty="0">
                <a:latin typeface="궁서" panose="02030600000101010101" pitchFamily="18" charset="-127"/>
                <a:ea typeface="궁서" panose="02030600000101010101" pitchFamily="18" charset="-127"/>
              </a:rPr>
              <a:t>현재의 오이란 문화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FD9D46-04C3-159F-5A42-8027B9A7AD86}"/>
              </a:ext>
            </a:extLst>
          </p:cNvPr>
          <p:cNvSpPr txBox="1"/>
          <p:nvPr/>
        </p:nvSpPr>
        <p:spPr>
          <a:xfrm>
            <a:off x="6240093" y="2548770"/>
            <a:ext cx="4708340" cy="707886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ko-KR" altLang="en-US" sz="4000" dirty="0" err="1">
                <a:latin typeface="궁서" panose="02030600000101010101" pitchFamily="18" charset="-127"/>
                <a:ea typeface="궁서" panose="02030600000101010101" pitchFamily="18" charset="-127"/>
              </a:rPr>
              <a:t>오이란이</a:t>
            </a:r>
            <a:r>
              <a:rPr lang="ko-KR" altLang="en-US" sz="4000" dirty="0">
                <a:latin typeface="궁서" panose="02030600000101010101" pitchFamily="18" charset="-127"/>
                <a:ea typeface="궁서" panose="02030600000101010101" pitchFamily="18" charset="-127"/>
              </a:rPr>
              <a:t> 되려면</a:t>
            </a:r>
            <a:r>
              <a:rPr lang="en-US" altLang="ko-KR" sz="4000" dirty="0">
                <a:latin typeface="궁서" panose="02030600000101010101" pitchFamily="18" charset="-127"/>
                <a:ea typeface="궁서" panose="02030600000101010101" pitchFamily="18" charset="-127"/>
              </a:rPr>
              <a:t>?</a:t>
            </a:r>
            <a:endParaRPr lang="ko-KR" altLang="en-US" sz="40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7646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CC"/>
            </a:gs>
            <a:gs pos="74000">
              <a:schemeClr val="accent5">
                <a:lumMod val="40000"/>
                <a:lumOff val="60000"/>
              </a:schemeClr>
            </a:gs>
            <a:gs pos="83000">
              <a:schemeClr val="bg1">
                <a:lumMod val="85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6ACCFB23-A389-DBBD-155A-982597293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99C0AD"/>
              </a:clrFrom>
              <a:clrTo>
                <a:srgbClr val="99C0A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738" y="-571500"/>
            <a:ext cx="8577262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7E38C8-E8B2-E031-41AB-67ADBAC31F03}"/>
              </a:ext>
            </a:extLst>
          </p:cNvPr>
          <p:cNvSpPr txBox="1"/>
          <p:nvPr/>
        </p:nvSpPr>
        <p:spPr>
          <a:xfrm>
            <a:off x="-517036" y="488376"/>
            <a:ext cx="6363359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marL="857250" indent="-857250" algn="ctr">
              <a:buFont typeface="Wingdings" panose="05000000000000000000" pitchFamily="2" charset="2"/>
              <a:buChar char="v"/>
            </a:pPr>
            <a:r>
              <a:rPr lang="ko-KR" altLang="en-US" sz="5000" dirty="0">
                <a:latin typeface="궁서" panose="02030600000101010101" pitchFamily="18" charset="-127"/>
                <a:ea typeface="궁서" panose="02030600000101010101" pitchFamily="18" charset="-127"/>
              </a:rPr>
              <a:t>헤어스타일</a:t>
            </a:r>
          </a:p>
        </p:txBody>
      </p:sp>
      <p:pic>
        <p:nvPicPr>
          <p:cNvPr id="12290" name="Picture 2" descr="datehyougo oiran">
            <a:extLst>
              <a:ext uri="{FF2B5EF4-FFF2-40B4-BE49-F238E27FC236}">
                <a16:creationId xmlns:a16="http://schemas.microsoft.com/office/drawing/2014/main" id="{05FEB239-9EBD-088E-34C6-9F0252F3C3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93" t="10353" r="3" b="-562"/>
          <a:stretch/>
        </p:blipFill>
        <p:spPr bwMode="auto">
          <a:xfrm>
            <a:off x="6585626" y="1585607"/>
            <a:ext cx="4765134" cy="4270443"/>
          </a:xfrm>
          <a:prstGeom prst="wedgeEllipseCallou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293797E-B343-63EE-2136-EA00D38DB3CE}"/>
              </a:ext>
            </a:extLst>
          </p:cNvPr>
          <p:cNvSpPr txBox="1"/>
          <p:nvPr/>
        </p:nvSpPr>
        <p:spPr>
          <a:xfrm>
            <a:off x="373669" y="2677405"/>
            <a:ext cx="6211957" cy="553998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ko-KR" altLang="en-US" sz="3000" dirty="0">
                <a:latin typeface="궁서" panose="02030600000101010101" pitchFamily="18" charset="-127"/>
                <a:ea typeface="궁서" panose="02030600000101010101" pitchFamily="18" charset="-127"/>
              </a:rPr>
              <a:t>비녀 여러 개를 좌우 대칭으로 꽂음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19DDD5-BD35-6D92-3BC8-D39CD3F61503}"/>
              </a:ext>
            </a:extLst>
          </p:cNvPr>
          <p:cNvSpPr txBox="1"/>
          <p:nvPr/>
        </p:nvSpPr>
        <p:spPr>
          <a:xfrm>
            <a:off x="1029297" y="4269703"/>
            <a:ext cx="5556329" cy="477054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이러한 머리 모양을 </a:t>
            </a:r>
            <a:r>
              <a:rPr lang="ko-KR" altLang="en-US" sz="2500" dirty="0" err="1">
                <a:latin typeface="궁서" panose="02030600000101010101" pitchFamily="18" charset="-127"/>
                <a:ea typeface="궁서" panose="02030600000101010101" pitchFamily="18" charset="-127"/>
              </a:rPr>
              <a:t>다테효고라</a:t>
            </a:r>
            <a:r>
              <a:rPr lang="ko-KR" altLang="en-US" sz="2500" dirty="0">
                <a:latin typeface="궁서" panose="02030600000101010101" pitchFamily="18" charset="-127"/>
                <a:ea typeface="궁서" panose="02030600000101010101" pitchFamily="18" charset="-127"/>
              </a:rPr>
              <a:t> 부름</a:t>
            </a:r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!</a:t>
            </a:r>
            <a:endParaRPr lang="ko-KR" altLang="en-US" sz="25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77626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CC"/>
            </a:gs>
            <a:gs pos="74000">
              <a:schemeClr val="accent5">
                <a:lumMod val="40000"/>
                <a:lumOff val="60000"/>
              </a:schemeClr>
            </a:gs>
            <a:gs pos="83000">
              <a:schemeClr val="bg1">
                <a:lumMod val="85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6ACCFB23-A389-DBBD-155A-982597293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99C0AD"/>
              </a:clrFrom>
              <a:clrTo>
                <a:srgbClr val="99C0A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738" y="-571500"/>
            <a:ext cx="8577262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7E38C8-E8B2-E031-41AB-67ADBAC31F03}"/>
              </a:ext>
            </a:extLst>
          </p:cNvPr>
          <p:cNvSpPr txBox="1"/>
          <p:nvPr/>
        </p:nvSpPr>
        <p:spPr>
          <a:xfrm>
            <a:off x="-915871" y="518875"/>
            <a:ext cx="6363359" cy="109260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marL="857250" indent="-857250" algn="ctr">
              <a:buFont typeface="Wingdings" panose="05000000000000000000" pitchFamily="2" charset="2"/>
              <a:buChar char="v"/>
            </a:pPr>
            <a:r>
              <a:rPr lang="ko-KR" altLang="en-US" sz="6500" dirty="0">
                <a:latin typeface="궁서" panose="02030600000101010101" pitchFamily="18" charset="-127"/>
                <a:ea typeface="궁서" panose="02030600000101010101" pitchFamily="18" charset="-127"/>
              </a:rPr>
              <a:t>화장법</a:t>
            </a:r>
          </a:p>
        </p:txBody>
      </p:sp>
      <p:pic>
        <p:nvPicPr>
          <p:cNvPr id="17410" name="Picture 2" descr="&quot;We are not human beings having a spiritual experience; we are spiritual beings having a human experience.&quot; ~ Pierre Teilhard de...">
            <a:extLst>
              <a:ext uri="{FF2B5EF4-FFF2-40B4-BE49-F238E27FC236}">
                <a16:creationId xmlns:a16="http://schemas.microsoft.com/office/drawing/2014/main" id="{9327D0CC-AB5C-F5B1-4AD6-304D5A108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93" y="1774994"/>
            <a:ext cx="4676978" cy="45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EEFB29-FADC-FDC5-97B2-60352175A632}"/>
              </a:ext>
            </a:extLst>
          </p:cNvPr>
          <p:cNvSpPr txBox="1"/>
          <p:nvPr/>
        </p:nvSpPr>
        <p:spPr>
          <a:xfrm>
            <a:off x="667533" y="2413337"/>
            <a:ext cx="5250155" cy="1015663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r>
              <a:rPr lang="en-US" altLang="ko-KR" sz="3000" dirty="0">
                <a:latin typeface="궁서" panose="02030600000101010101" pitchFamily="18" charset="-127"/>
                <a:ea typeface="궁서" panose="02030600000101010101" pitchFamily="18" charset="-127"/>
              </a:rPr>
              <a:t>-</a:t>
            </a:r>
            <a:r>
              <a:rPr lang="ko-KR" altLang="en-US" sz="3000" dirty="0">
                <a:latin typeface="궁서" panose="02030600000101010101" pitchFamily="18" charset="-127"/>
                <a:ea typeface="궁서" panose="02030600000101010101" pitchFamily="18" charset="-127"/>
              </a:rPr>
              <a:t>얼굴</a:t>
            </a:r>
            <a:r>
              <a:rPr lang="en-US" altLang="ko-KR" sz="3000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3000" dirty="0">
                <a:latin typeface="궁서" panose="02030600000101010101" pitchFamily="18" charset="-127"/>
                <a:ea typeface="궁서" panose="02030600000101010101" pitchFamily="18" charset="-127"/>
              </a:rPr>
              <a:t>목</a:t>
            </a:r>
            <a:r>
              <a:rPr lang="en-US" altLang="ko-KR" sz="3000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3000" dirty="0">
                <a:latin typeface="궁서" panose="02030600000101010101" pitchFamily="18" charset="-127"/>
                <a:ea typeface="궁서" panose="02030600000101010101" pitchFamily="18" charset="-127"/>
              </a:rPr>
              <a:t>등</a:t>
            </a:r>
            <a:r>
              <a:rPr lang="en-US" altLang="ko-KR" sz="3000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3000" dirty="0" err="1">
                <a:latin typeface="궁서" panose="02030600000101010101" pitchFamily="18" charset="-127"/>
                <a:ea typeface="궁서" panose="02030600000101010101" pitchFamily="18" charset="-127"/>
              </a:rPr>
              <a:t>맨살이</a:t>
            </a:r>
            <a:r>
              <a:rPr lang="ko-KR" altLang="en-US" sz="3000" dirty="0">
                <a:latin typeface="궁서" panose="02030600000101010101" pitchFamily="18" charset="-127"/>
                <a:ea typeface="궁서" panose="02030600000101010101" pitchFamily="18" charset="-127"/>
              </a:rPr>
              <a:t> 보이는</a:t>
            </a:r>
            <a:endParaRPr lang="en-US" altLang="ko-KR" sz="3000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r>
              <a:rPr lang="ko-KR" altLang="en-US" sz="3000" dirty="0">
                <a:latin typeface="궁서" panose="02030600000101010101" pitchFamily="18" charset="-127"/>
                <a:ea typeface="궁서" panose="02030600000101010101" pitchFamily="18" charset="-127"/>
              </a:rPr>
              <a:t>모든 곳에 희게 칠함</a:t>
            </a:r>
          </a:p>
        </p:txBody>
      </p:sp>
      <p:pic>
        <p:nvPicPr>
          <p:cNvPr id="17412" name="Picture 4">
            <a:extLst>
              <a:ext uri="{FF2B5EF4-FFF2-40B4-BE49-F238E27FC236}">
                <a16:creationId xmlns:a16="http://schemas.microsoft.com/office/drawing/2014/main" id="{92C2C7A3-C4BC-AE24-4C68-8CB0BA7B1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537" y="1774994"/>
            <a:ext cx="5095930" cy="471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19140F6-FE17-73DF-264C-6F8FC2F8329E}"/>
              </a:ext>
            </a:extLst>
          </p:cNvPr>
          <p:cNvSpPr txBox="1"/>
          <p:nvPr/>
        </p:nvSpPr>
        <p:spPr>
          <a:xfrm>
            <a:off x="667533" y="3804864"/>
            <a:ext cx="4779955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marL="457200" indent="-457200">
              <a:buFontTx/>
              <a:buChar char="-"/>
            </a:pPr>
            <a:r>
              <a:rPr lang="ko-KR" altLang="en-US" sz="3000" dirty="0" err="1">
                <a:latin typeface="궁서" panose="02030600000101010101" pitchFamily="18" charset="-127"/>
                <a:ea typeface="궁서" panose="02030600000101010101" pitchFamily="18" charset="-127"/>
              </a:rPr>
              <a:t>목깃은</a:t>
            </a:r>
            <a:r>
              <a:rPr lang="ko-KR" altLang="en-US" sz="3000" dirty="0">
                <a:latin typeface="궁서" panose="02030600000101010101" pitchFamily="18" charset="-127"/>
                <a:ea typeface="궁서" panose="02030600000101010101" pitchFamily="18" charset="-127"/>
              </a:rPr>
              <a:t> </a:t>
            </a:r>
            <a:r>
              <a:rPr lang="ko-KR" altLang="en-US" sz="3000" dirty="0" err="1">
                <a:latin typeface="궁서" panose="02030600000101010101" pitchFamily="18" charset="-127"/>
                <a:ea typeface="궁서" panose="02030600000101010101" pitchFamily="18" charset="-127"/>
              </a:rPr>
              <a:t>맨살이</a:t>
            </a:r>
            <a:r>
              <a:rPr lang="ko-KR" altLang="en-US" sz="3000" dirty="0">
                <a:latin typeface="궁서" panose="02030600000101010101" pitchFamily="18" charset="-127"/>
                <a:ea typeface="궁서" panose="02030600000101010101" pitchFamily="18" charset="-127"/>
              </a:rPr>
              <a:t> 드러나게 함으로서 요염함 강조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A38BAB-00B5-CA3D-D06F-A3EE67A721C4}"/>
              </a:ext>
            </a:extLst>
          </p:cNvPr>
          <p:cNvSpPr txBox="1"/>
          <p:nvPr/>
        </p:nvSpPr>
        <p:spPr>
          <a:xfrm>
            <a:off x="669514" y="5200511"/>
            <a:ext cx="5554726" cy="1015663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r>
              <a:rPr lang="en-US" altLang="ko-KR" sz="3000" dirty="0">
                <a:latin typeface="궁서" panose="02030600000101010101" pitchFamily="18" charset="-127"/>
                <a:ea typeface="궁서" panose="02030600000101010101" pitchFamily="18" charset="-127"/>
              </a:rPr>
              <a:t>- W</a:t>
            </a:r>
            <a:r>
              <a:rPr lang="ko-KR" altLang="en-US" sz="3000" dirty="0">
                <a:latin typeface="궁서" panose="02030600000101010101" pitchFamily="18" charset="-127"/>
                <a:ea typeface="궁서" panose="02030600000101010101" pitchFamily="18" charset="-127"/>
              </a:rPr>
              <a:t>자의 </a:t>
            </a:r>
            <a:r>
              <a:rPr lang="ko-KR" altLang="en-US" sz="3000" dirty="0" err="1">
                <a:latin typeface="궁서" panose="02030600000101010101" pitchFamily="18" charset="-127"/>
                <a:ea typeface="궁서" panose="02030600000101010101" pitchFamily="18" charset="-127"/>
              </a:rPr>
              <a:t>맨살은</a:t>
            </a:r>
            <a:r>
              <a:rPr lang="ko-KR" altLang="en-US" sz="3000" dirty="0">
                <a:latin typeface="궁서" panose="02030600000101010101" pitchFamily="18" charset="-127"/>
                <a:ea typeface="궁서" panose="02030600000101010101" pitchFamily="18" charset="-127"/>
              </a:rPr>
              <a:t> 남기는 이유는</a:t>
            </a:r>
            <a:endParaRPr lang="en-US" altLang="ko-KR" sz="3000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r>
              <a:rPr lang="ko-KR" altLang="en-US" sz="3000" dirty="0">
                <a:latin typeface="궁서" panose="02030600000101010101" pitchFamily="18" charset="-127"/>
                <a:ea typeface="궁서" panose="02030600000101010101" pitchFamily="18" charset="-127"/>
              </a:rPr>
              <a:t>목이 </a:t>
            </a:r>
            <a:r>
              <a:rPr lang="ko-KR" altLang="en-US" sz="3000" dirty="0" err="1">
                <a:latin typeface="궁서" panose="02030600000101010101" pitchFamily="18" charset="-127"/>
                <a:ea typeface="궁서" panose="02030600000101010101" pitchFamily="18" charset="-127"/>
              </a:rPr>
              <a:t>길어보이기</a:t>
            </a:r>
            <a:r>
              <a:rPr lang="ko-KR" altLang="en-US" sz="3000" dirty="0">
                <a:latin typeface="궁서" panose="02030600000101010101" pitchFamily="18" charset="-127"/>
                <a:ea typeface="궁서" panose="02030600000101010101" pitchFamily="18" charset="-127"/>
              </a:rPr>
              <a:t> 위함</a:t>
            </a:r>
          </a:p>
        </p:txBody>
      </p:sp>
    </p:spTree>
    <p:extLst>
      <p:ext uri="{BB962C8B-B14F-4D97-AF65-F5344CB8AC3E}">
        <p14:creationId xmlns:p14="http://schemas.microsoft.com/office/powerpoint/2010/main" val="164314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CC"/>
            </a:gs>
            <a:gs pos="74000">
              <a:schemeClr val="accent5">
                <a:lumMod val="40000"/>
                <a:lumOff val="60000"/>
              </a:schemeClr>
            </a:gs>
            <a:gs pos="83000">
              <a:schemeClr val="bg1">
                <a:lumMod val="85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6ACCFB23-A389-DBBD-155A-982597293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99C0AD"/>
              </a:clrFrom>
              <a:clrTo>
                <a:srgbClr val="99C0A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738" y="-571500"/>
            <a:ext cx="8577262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7E38C8-E8B2-E031-41AB-67ADBAC31F03}"/>
              </a:ext>
            </a:extLst>
          </p:cNvPr>
          <p:cNvSpPr txBox="1"/>
          <p:nvPr/>
        </p:nvSpPr>
        <p:spPr>
          <a:xfrm>
            <a:off x="650282" y="1711497"/>
            <a:ext cx="4164909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altLang="ko-KR" sz="3000" dirty="0">
                <a:latin typeface="궁서" panose="02030600000101010101" pitchFamily="18" charset="-127"/>
                <a:ea typeface="궁서" panose="02030600000101010101" pitchFamily="18" charset="-127"/>
              </a:rPr>
              <a:t> - </a:t>
            </a:r>
            <a:r>
              <a:rPr lang="ko-KR" altLang="en-US" sz="3000" dirty="0">
                <a:latin typeface="궁서" panose="02030600000101010101" pitchFamily="18" charset="-127"/>
                <a:ea typeface="궁서" panose="02030600000101010101" pitchFamily="18" charset="-127"/>
              </a:rPr>
              <a:t>화장의 기본은</a:t>
            </a:r>
            <a:endParaRPr lang="en-US" altLang="ko-KR" sz="3000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r>
              <a:rPr lang="ko-KR" altLang="en-US" sz="3000" dirty="0">
                <a:latin typeface="궁서" panose="02030600000101010101" pitchFamily="18" charset="-127"/>
                <a:ea typeface="궁서" panose="02030600000101010101" pitchFamily="18" charset="-127"/>
              </a:rPr>
              <a:t> 빨간색</a:t>
            </a:r>
            <a:r>
              <a:rPr lang="en-US" altLang="ko-KR" sz="3000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3000" dirty="0">
                <a:latin typeface="궁서" panose="02030600000101010101" pitchFamily="18" charset="-127"/>
                <a:ea typeface="궁서" panose="02030600000101010101" pitchFamily="18" charset="-127"/>
              </a:rPr>
              <a:t>흰색</a:t>
            </a:r>
            <a:r>
              <a:rPr lang="en-US" altLang="ko-KR" sz="3000" dirty="0"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3000" dirty="0">
                <a:latin typeface="궁서" panose="02030600000101010101" pitchFamily="18" charset="-127"/>
                <a:ea typeface="궁서" panose="02030600000101010101" pitchFamily="18" charset="-127"/>
              </a:rPr>
              <a:t>검정색</a:t>
            </a:r>
          </a:p>
        </p:txBody>
      </p:sp>
      <p:sp>
        <p:nvSpPr>
          <p:cNvPr id="3" name="타원 2">
            <a:extLst>
              <a:ext uri="{FF2B5EF4-FFF2-40B4-BE49-F238E27FC236}">
                <a16:creationId xmlns:a16="http://schemas.microsoft.com/office/drawing/2014/main" id="{DFD9314A-61CF-AD97-0E71-6C2AF6B2B39B}"/>
              </a:ext>
            </a:extLst>
          </p:cNvPr>
          <p:cNvSpPr/>
          <p:nvPr/>
        </p:nvSpPr>
        <p:spPr>
          <a:xfrm>
            <a:off x="729574" y="3268494"/>
            <a:ext cx="632298" cy="6225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547AB8-F1CC-514A-B3D1-C2AE9F859D01}"/>
              </a:ext>
            </a:extLst>
          </p:cNvPr>
          <p:cNvSpPr txBox="1"/>
          <p:nvPr/>
        </p:nvSpPr>
        <p:spPr>
          <a:xfrm>
            <a:off x="1470561" y="3311604"/>
            <a:ext cx="4288353" cy="553998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ko-KR" altLang="en-US" sz="3000" dirty="0">
                <a:latin typeface="궁서" panose="02030600000101010101" pitchFamily="18" charset="-127"/>
                <a:ea typeface="궁서" panose="02030600000101010101" pitchFamily="18" charset="-127"/>
              </a:rPr>
              <a:t>잡귀로부터 자신을 보호</a:t>
            </a:r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5C5BE131-DFCF-92D2-01E1-287651D32AAE}"/>
              </a:ext>
            </a:extLst>
          </p:cNvPr>
          <p:cNvSpPr/>
          <p:nvPr/>
        </p:nvSpPr>
        <p:spPr>
          <a:xfrm>
            <a:off x="729574" y="4363826"/>
            <a:ext cx="632298" cy="6225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6ECE5F-CBB0-DE85-A166-59F5AADAB6D7}"/>
              </a:ext>
            </a:extLst>
          </p:cNvPr>
          <p:cNvSpPr txBox="1"/>
          <p:nvPr/>
        </p:nvSpPr>
        <p:spPr>
          <a:xfrm>
            <a:off x="1450541" y="4350205"/>
            <a:ext cx="6340197" cy="553998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ko-KR" altLang="en-US" sz="3000">
                <a:latin typeface="궁서" panose="02030600000101010101" pitchFamily="18" charset="-127"/>
                <a:ea typeface="궁서" panose="02030600000101010101" pitchFamily="18" charset="-127"/>
              </a:rPr>
              <a:t>어두운 상태에서도 </a:t>
            </a:r>
            <a:r>
              <a:rPr lang="ko-KR" altLang="en-US" sz="3000" dirty="0" err="1">
                <a:latin typeface="궁서" panose="02030600000101010101" pitchFamily="18" charset="-127"/>
                <a:ea typeface="궁서" panose="02030600000101010101" pitchFamily="18" charset="-127"/>
              </a:rPr>
              <a:t>예뻐보이기</a:t>
            </a:r>
            <a:r>
              <a:rPr lang="ko-KR" altLang="en-US" sz="3000" dirty="0">
                <a:latin typeface="궁서" panose="02030600000101010101" pitchFamily="18" charset="-127"/>
                <a:ea typeface="궁서" panose="02030600000101010101" pitchFamily="18" charset="-127"/>
              </a:rPr>
              <a:t> 위함</a:t>
            </a:r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366145D9-4829-6F1F-6B21-25DFEE3385C7}"/>
              </a:ext>
            </a:extLst>
          </p:cNvPr>
          <p:cNvSpPr/>
          <p:nvPr/>
        </p:nvSpPr>
        <p:spPr>
          <a:xfrm>
            <a:off x="729574" y="5527730"/>
            <a:ext cx="632298" cy="62257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AAC2E7-85F2-0725-BAEE-7CA173082E91}"/>
              </a:ext>
            </a:extLst>
          </p:cNvPr>
          <p:cNvSpPr txBox="1"/>
          <p:nvPr/>
        </p:nvSpPr>
        <p:spPr>
          <a:xfrm>
            <a:off x="1470561" y="5535578"/>
            <a:ext cx="3134191" cy="553998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ko-KR" altLang="en-US" sz="3000">
                <a:latin typeface="궁서" panose="02030600000101010101" pitchFamily="18" charset="-127"/>
                <a:ea typeface="궁서" panose="02030600000101010101" pitchFamily="18" charset="-127"/>
              </a:rPr>
              <a:t>눈의 선명함 강조</a:t>
            </a:r>
            <a:endParaRPr lang="ko-KR" altLang="en-US" sz="30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0B07E32E-6442-1F4D-A873-FBBF9B236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647" y="792407"/>
            <a:ext cx="4288353" cy="568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19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 animBg="1"/>
      <p:bldP spid="6" grpId="0"/>
      <p:bldP spid="7" grpId="0" animBg="1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CC"/>
            </a:gs>
            <a:gs pos="74000">
              <a:schemeClr val="accent5">
                <a:lumMod val="40000"/>
                <a:lumOff val="60000"/>
              </a:schemeClr>
            </a:gs>
            <a:gs pos="83000">
              <a:schemeClr val="bg1">
                <a:lumMod val="85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6ACCFB23-A389-DBBD-155A-982597293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99C0AD"/>
              </a:clrFrom>
              <a:clrTo>
                <a:srgbClr val="99C0A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738" y="-571500"/>
            <a:ext cx="8577262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7E38C8-E8B2-E031-41AB-67ADBAC31F03}"/>
              </a:ext>
            </a:extLst>
          </p:cNvPr>
          <p:cNvSpPr txBox="1"/>
          <p:nvPr/>
        </p:nvSpPr>
        <p:spPr>
          <a:xfrm>
            <a:off x="-915871" y="518875"/>
            <a:ext cx="6363359" cy="109260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marL="857250" indent="-857250" algn="ctr">
              <a:buFont typeface="Wingdings" panose="05000000000000000000" pitchFamily="2" charset="2"/>
              <a:buChar char="v"/>
            </a:pPr>
            <a:r>
              <a:rPr lang="ko-KR" altLang="en-US" sz="6500" dirty="0">
                <a:latin typeface="궁서" panose="02030600000101010101" pitchFamily="18" charset="-127"/>
                <a:ea typeface="궁서" panose="02030600000101010101" pitchFamily="18" charset="-127"/>
              </a:rPr>
              <a:t>의상</a:t>
            </a:r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32038AC1-572E-8CE7-EB56-1B9DF88CB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041498"/>
            <a:ext cx="5134988" cy="549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FAC2BE4-D9C3-A5DB-9289-6672E4A23C68}"/>
              </a:ext>
            </a:extLst>
          </p:cNvPr>
          <p:cNvSpPr txBox="1"/>
          <p:nvPr/>
        </p:nvSpPr>
        <p:spPr>
          <a:xfrm>
            <a:off x="283191" y="2590599"/>
            <a:ext cx="5213287" cy="954107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r>
              <a:rPr lang="en-US" altLang="ko-KR" sz="2800" dirty="0">
                <a:latin typeface="궁서" panose="02030600000101010101" pitchFamily="18" charset="-127"/>
                <a:ea typeface="궁서" panose="02030600000101010101" pitchFamily="18" charset="-127"/>
              </a:rPr>
              <a:t>- </a:t>
            </a:r>
            <a:r>
              <a:rPr lang="ko-KR" altLang="en-US" sz="2800" dirty="0">
                <a:latin typeface="궁서" panose="02030600000101010101" pitchFamily="18" charset="-127"/>
                <a:ea typeface="궁서" panose="02030600000101010101" pitchFamily="18" charset="-127"/>
              </a:rPr>
              <a:t>기모노</a:t>
            </a:r>
            <a:r>
              <a:rPr lang="en-US" altLang="ko-KR" sz="2800" dirty="0">
                <a:latin typeface="궁서" panose="02030600000101010101" pitchFamily="18" charset="-127"/>
                <a:ea typeface="궁서" panose="02030600000101010101" pitchFamily="18" charset="-127"/>
              </a:rPr>
              <a:t> </a:t>
            </a:r>
            <a:r>
              <a:rPr lang="ko-KR" altLang="en-US" sz="2800" dirty="0">
                <a:latin typeface="궁서" panose="02030600000101010101" pitchFamily="18" charset="-127"/>
                <a:ea typeface="궁서" panose="02030600000101010101" pitchFamily="18" charset="-127"/>
              </a:rPr>
              <a:t>위에 화려한 무늬와 </a:t>
            </a:r>
            <a:endParaRPr lang="en-US" altLang="ko-KR" sz="2800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r>
              <a:rPr lang="ko-KR" altLang="en-US" sz="2800" dirty="0">
                <a:latin typeface="궁서" panose="02030600000101010101" pitchFamily="18" charset="-127"/>
                <a:ea typeface="궁서" panose="02030600000101010101" pitchFamily="18" charset="-127"/>
              </a:rPr>
              <a:t>색상의 겉옷인 </a:t>
            </a:r>
            <a:r>
              <a:rPr lang="ko-KR" altLang="en-US" sz="2800" dirty="0" err="1">
                <a:highlight>
                  <a:srgbClr val="00FFFF"/>
                </a:highlight>
                <a:latin typeface="궁서" panose="02030600000101010101" pitchFamily="18" charset="-127"/>
                <a:ea typeface="궁서" panose="02030600000101010101" pitchFamily="18" charset="-127"/>
              </a:rPr>
              <a:t>우치가케</a:t>
            </a:r>
            <a:r>
              <a:rPr lang="ko-KR" altLang="en-US" sz="2800" dirty="0" err="1">
                <a:latin typeface="궁서" panose="02030600000101010101" pitchFamily="18" charset="-127"/>
                <a:ea typeface="궁서" panose="02030600000101010101" pitchFamily="18" charset="-127"/>
              </a:rPr>
              <a:t>를</a:t>
            </a:r>
            <a:r>
              <a:rPr lang="ko-KR" altLang="en-US" sz="2800" dirty="0">
                <a:latin typeface="궁서" panose="02030600000101010101" pitchFamily="18" charset="-127"/>
                <a:ea typeface="궁서" panose="02030600000101010101" pitchFamily="18" charset="-127"/>
              </a:rPr>
              <a:t> 입음</a:t>
            </a:r>
            <a:endParaRPr lang="en-US" altLang="ko-KR" sz="28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46B4B2-28E1-50D0-6FB2-0589CDF850A2}"/>
              </a:ext>
            </a:extLst>
          </p:cNvPr>
          <p:cNvSpPr txBox="1"/>
          <p:nvPr/>
        </p:nvSpPr>
        <p:spPr>
          <a:xfrm>
            <a:off x="1337517" y="5509975"/>
            <a:ext cx="4434227" cy="477054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2500" b="1" dirty="0">
                <a:latin typeface="궁서" panose="02030600000101010101" pitchFamily="18" charset="-127"/>
                <a:ea typeface="궁서" panose="02030600000101010101" pitchFamily="18" charset="-127"/>
              </a:rPr>
              <a:t>=&gt;</a:t>
            </a:r>
            <a:r>
              <a:rPr lang="ko-KR" altLang="en-US" sz="2500" b="1" dirty="0" err="1">
                <a:latin typeface="궁서" panose="02030600000101010101" pitchFamily="18" charset="-127"/>
                <a:ea typeface="궁서" panose="02030600000101010101" pitchFamily="18" charset="-127"/>
              </a:rPr>
              <a:t>우치가케</a:t>
            </a:r>
            <a:r>
              <a:rPr lang="ko-KR" altLang="en-US" sz="2500" b="1" dirty="0">
                <a:latin typeface="궁서" panose="02030600000101010101" pitchFamily="18" charset="-127"/>
                <a:ea typeface="궁서" panose="02030600000101010101" pitchFamily="18" charset="-127"/>
              </a:rPr>
              <a:t> 무게는 약</a:t>
            </a:r>
            <a:r>
              <a:rPr lang="en-US" altLang="ko-KR" sz="2500" b="1" dirty="0">
                <a:latin typeface="궁서" panose="02030600000101010101" pitchFamily="18" charset="-127"/>
                <a:ea typeface="궁서" panose="02030600000101010101" pitchFamily="18" charset="-127"/>
              </a:rPr>
              <a:t> </a:t>
            </a:r>
            <a:r>
              <a:rPr lang="en-US" altLang="ko-KR" sz="2500" b="1" dirty="0">
                <a:highlight>
                  <a:srgbClr val="00FFFF"/>
                </a:highlight>
                <a:latin typeface="궁서" panose="02030600000101010101" pitchFamily="18" charset="-127"/>
                <a:ea typeface="궁서" panose="02030600000101010101" pitchFamily="18" charset="-127"/>
              </a:rPr>
              <a:t>30kg</a:t>
            </a:r>
            <a:r>
              <a:rPr lang="en-US" altLang="ko-KR" sz="2500" b="1" dirty="0">
                <a:latin typeface="궁서" panose="02030600000101010101" pitchFamily="18" charset="-127"/>
                <a:ea typeface="궁서" panose="02030600000101010101" pitchFamily="18" charset="-127"/>
              </a:rPr>
              <a:t>!</a:t>
            </a:r>
            <a:r>
              <a:rPr lang="ko-KR" altLang="en-US" sz="2500" b="1" dirty="0">
                <a:latin typeface="궁서" panose="02030600000101010101" pitchFamily="18" charset="-127"/>
                <a:ea typeface="궁서" panose="02030600000101010101" pitchFamily="18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3001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CC"/>
            </a:gs>
            <a:gs pos="74000">
              <a:schemeClr val="accent5">
                <a:lumMod val="40000"/>
                <a:lumOff val="60000"/>
              </a:schemeClr>
            </a:gs>
            <a:gs pos="83000">
              <a:schemeClr val="bg1">
                <a:lumMod val="85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6ACCFB23-A389-DBBD-155A-982597293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99C0AD"/>
              </a:clrFrom>
              <a:clrTo>
                <a:srgbClr val="99C0A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738" y="-571500"/>
            <a:ext cx="8577262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7E38C8-E8B2-E031-41AB-67ADBAC31F03}"/>
              </a:ext>
            </a:extLst>
          </p:cNvPr>
          <p:cNvSpPr txBox="1"/>
          <p:nvPr/>
        </p:nvSpPr>
        <p:spPr>
          <a:xfrm>
            <a:off x="-915871" y="518875"/>
            <a:ext cx="6363359" cy="109260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marL="857250" indent="-857250" algn="ctr">
              <a:buFont typeface="Wingdings" panose="05000000000000000000" pitchFamily="2" charset="2"/>
              <a:buChar char="v"/>
            </a:pPr>
            <a:r>
              <a:rPr lang="ko-KR" altLang="en-US" sz="6500" dirty="0">
                <a:latin typeface="궁서" panose="02030600000101010101" pitchFamily="18" charset="-127"/>
                <a:ea typeface="궁서" panose="02030600000101010101" pitchFamily="18" charset="-127"/>
              </a:rPr>
              <a:t>신발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21D34A-321D-A014-001E-0D7357011862}"/>
              </a:ext>
            </a:extLst>
          </p:cNvPr>
          <p:cNvSpPr txBox="1"/>
          <p:nvPr/>
        </p:nvSpPr>
        <p:spPr>
          <a:xfrm>
            <a:off x="6388493" y="2921168"/>
            <a:ext cx="5121915" cy="1015663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r>
              <a:rPr lang="en-US" altLang="ko-KR" sz="3000" dirty="0">
                <a:latin typeface="궁서" panose="02030600000101010101" pitchFamily="18" charset="-127"/>
                <a:ea typeface="궁서" panose="02030600000101010101" pitchFamily="18" charset="-127"/>
              </a:rPr>
              <a:t>-</a:t>
            </a:r>
            <a:r>
              <a:rPr lang="ko-KR" altLang="en-US" sz="3000" dirty="0">
                <a:latin typeface="궁서" panose="02030600000101010101" pitchFamily="18" charset="-127"/>
                <a:ea typeface="궁서" panose="02030600000101010101" pitchFamily="18" charset="-127"/>
              </a:rPr>
              <a:t>나막신인 </a:t>
            </a:r>
            <a:r>
              <a:rPr lang="ko-KR" altLang="en-US" sz="3000" dirty="0" err="1">
                <a:latin typeface="궁서" panose="02030600000101010101" pitchFamily="18" charset="-127"/>
                <a:ea typeface="궁서" panose="02030600000101010101" pitchFamily="18" charset="-127"/>
              </a:rPr>
              <a:t>산마이바</a:t>
            </a:r>
            <a:r>
              <a:rPr lang="ko-KR" altLang="en-US" sz="3000" dirty="0">
                <a:latin typeface="궁서" panose="02030600000101010101" pitchFamily="18" charset="-127"/>
                <a:ea typeface="궁서" panose="02030600000101010101" pitchFamily="18" charset="-127"/>
              </a:rPr>
              <a:t> </a:t>
            </a:r>
            <a:r>
              <a:rPr lang="ko-KR" altLang="en-US" sz="3000" dirty="0" err="1">
                <a:latin typeface="궁서" panose="02030600000101010101" pitchFamily="18" charset="-127"/>
                <a:ea typeface="궁서" panose="02030600000101010101" pitchFamily="18" charset="-127"/>
              </a:rPr>
              <a:t>게타를</a:t>
            </a:r>
            <a:r>
              <a:rPr lang="ko-KR" altLang="en-US" sz="3000" dirty="0">
                <a:latin typeface="궁서" panose="02030600000101010101" pitchFamily="18" charset="-127"/>
                <a:ea typeface="궁서" panose="02030600000101010101" pitchFamily="18" charset="-127"/>
              </a:rPr>
              <a:t> </a:t>
            </a:r>
            <a:endParaRPr lang="en-US" altLang="ko-KR" sz="3000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r>
              <a:rPr lang="ko-KR" altLang="en-US" sz="3000" dirty="0">
                <a:latin typeface="궁서" panose="02030600000101010101" pitchFamily="18" charset="-127"/>
                <a:ea typeface="궁서" panose="02030600000101010101" pitchFamily="18" charset="-127"/>
              </a:rPr>
              <a:t>신고 다님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0E0C02-967F-6E67-1DBD-FCB47686CB84}"/>
              </a:ext>
            </a:extLst>
          </p:cNvPr>
          <p:cNvSpPr txBox="1"/>
          <p:nvPr/>
        </p:nvSpPr>
        <p:spPr>
          <a:xfrm>
            <a:off x="6388493" y="5211765"/>
            <a:ext cx="4918333" cy="477054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2500" b="1" dirty="0">
                <a:latin typeface="궁서" panose="02030600000101010101" pitchFamily="18" charset="-127"/>
                <a:ea typeface="궁서" panose="02030600000101010101" pitchFamily="18" charset="-127"/>
              </a:rPr>
              <a:t>=&gt;</a:t>
            </a:r>
            <a:r>
              <a:rPr lang="ko-KR" altLang="en-US" sz="2500" b="1" dirty="0">
                <a:latin typeface="궁서" panose="02030600000101010101" pitchFamily="18" charset="-127"/>
                <a:ea typeface="궁서" panose="02030600000101010101" pitchFamily="18" charset="-127"/>
              </a:rPr>
              <a:t>높게 만든 것은 </a:t>
            </a:r>
            <a:r>
              <a:rPr lang="en-US" altLang="ko-KR" sz="2500" b="1" dirty="0">
                <a:latin typeface="궁서" panose="02030600000101010101" pitchFamily="18" charset="-127"/>
                <a:ea typeface="궁서" panose="02030600000101010101" pitchFamily="18" charset="-127"/>
              </a:rPr>
              <a:t>20CM</a:t>
            </a:r>
            <a:r>
              <a:rPr lang="ko-KR" altLang="en-US" sz="2500" b="1" dirty="0">
                <a:latin typeface="궁서" panose="02030600000101010101" pitchFamily="18" charset="-127"/>
                <a:ea typeface="궁서" panose="02030600000101010101" pitchFamily="18" charset="-127"/>
              </a:rPr>
              <a:t>에 달함</a:t>
            </a:r>
            <a:r>
              <a:rPr lang="en-US" altLang="ko-KR" sz="2500" b="1" dirty="0">
                <a:latin typeface="궁서" panose="02030600000101010101" pitchFamily="18" charset="-127"/>
                <a:ea typeface="궁서" panose="02030600000101010101" pitchFamily="18" charset="-127"/>
              </a:rPr>
              <a:t>!</a:t>
            </a:r>
            <a:endParaRPr lang="ko-KR" altLang="en-US" sz="2500" b="1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pic>
        <p:nvPicPr>
          <p:cNvPr id="14338" name="Picture 2" descr="sanmaiba geta">
            <a:extLst>
              <a:ext uri="{FF2B5EF4-FFF2-40B4-BE49-F238E27FC236}">
                <a16:creationId xmlns:a16="http://schemas.microsoft.com/office/drawing/2014/main" id="{6782BC33-26EE-26BA-92F4-E5B77B224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91" y="2052488"/>
            <a:ext cx="5751581" cy="442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233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CC"/>
            </a:gs>
            <a:gs pos="74000">
              <a:schemeClr val="accent5">
                <a:lumMod val="40000"/>
                <a:lumOff val="60000"/>
              </a:schemeClr>
            </a:gs>
            <a:gs pos="83000">
              <a:schemeClr val="bg1">
                <a:lumMod val="85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6ACCFB23-A389-DBBD-155A-982597293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99C0AD"/>
              </a:clrFrom>
              <a:clrTo>
                <a:srgbClr val="99C0A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738" y="-571500"/>
            <a:ext cx="8577262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7E38C8-E8B2-E031-41AB-67ADBAC31F03}"/>
              </a:ext>
            </a:extLst>
          </p:cNvPr>
          <p:cNvSpPr txBox="1"/>
          <p:nvPr/>
        </p:nvSpPr>
        <p:spPr>
          <a:xfrm>
            <a:off x="586408" y="449919"/>
            <a:ext cx="6363359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altLang="ko-KR" sz="6000" b="1" dirty="0">
                <a:latin typeface="궁서" panose="02030600000101010101" pitchFamily="18" charset="-127"/>
                <a:ea typeface="궁서" panose="02030600000101010101" pitchFamily="18" charset="-127"/>
              </a:rPr>
              <a:t>= </a:t>
            </a:r>
            <a:r>
              <a:rPr lang="ko-KR" altLang="en-US" sz="6000" b="1" dirty="0">
                <a:latin typeface="궁서" panose="02030600000101010101" pitchFamily="18" charset="-127"/>
                <a:ea typeface="궁서" panose="02030600000101010101" pitchFamily="18" charset="-127"/>
              </a:rPr>
              <a:t>패션의 영향</a:t>
            </a:r>
            <a:r>
              <a:rPr lang="en-US" altLang="ko-KR" sz="6000" b="1" dirty="0">
                <a:latin typeface="궁서" panose="02030600000101010101" pitchFamily="18" charset="-127"/>
                <a:ea typeface="궁서" panose="02030600000101010101" pitchFamily="18" charset="-127"/>
              </a:rPr>
              <a:t>?</a:t>
            </a:r>
            <a:endParaRPr lang="ko-KR" altLang="en-US" sz="6000" b="1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55C9FA-F427-ECDF-66C5-D54BECEA5C9E}"/>
              </a:ext>
            </a:extLst>
          </p:cNvPr>
          <p:cNvSpPr txBox="1"/>
          <p:nvPr/>
        </p:nvSpPr>
        <p:spPr>
          <a:xfrm>
            <a:off x="845026" y="2734272"/>
            <a:ext cx="7058343" cy="2862322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marL="457200" indent="-457200">
              <a:buFontTx/>
              <a:buChar char="-"/>
            </a:pPr>
            <a:r>
              <a:rPr lang="ko-KR" altLang="en-US" sz="3000" dirty="0">
                <a:latin typeface="궁서" panose="02030600000101010101" pitchFamily="18" charset="-127"/>
                <a:ea typeface="궁서" panose="02030600000101010101" pitchFamily="18" charset="-127"/>
              </a:rPr>
              <a:t>독특한 패션 덕분에 </a:t>
            </a:r>
            <a:r>
              <a:rPr lang="ko-KR" altLang="en-US" sz="3000" dirty="0" err="1">
                <a:latin typeface="궁서" panose="02030600000101010101" pitchFamily="18" charset="-127"/>
                <a:ea typeface="궁서" panose="02030600000101010101" pitchFamily="18" charset="-127"/>
              </a:rPr>
              <a:t>오이란의</a:t>
            </a:r>
            <a:r>
              <a:rPr lang="ko-KR" altLang="en-US" sz="3000" dirty="0">
                <a:latin typeface="궁서" panose="02030600000101010101" pitchFamily="18" charset="-127"/>
                <a:ea typeface="궁서" panose="02030600000101010101" pitchFamily="18" charset="-127"/>
              </a:rPr>
              <a:t> 패션은 </a:t>
            </a:r>
            <a:endParaRPr lang="en-US" altLang="ko-KR" sz="3000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r>
              <a:rPr lang="ko-KR" altLang="en-US" sz="3000" dirty="0">
                <a:latin typeface="궁서" panose="02030600000101010101" pitchFamily="18" charset="-127"/>
                <a:ea typeface="궁서" panose="02030600000101010101" pitchFamily="18" charset="-127"/>
              </a:rPr>
              <a:t>당대 여성들의 패션문화를 선도</a:t>
            </a:r>
            <a:endParaRPr lang="en-US" altLang="ko-KR" sz="3000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endParaRPr lang="en-US" altLang="ko-KR" sz="3000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endParaRPr lang="en-US" altLang="ko-KR" sz="3000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marL="457200" indent="-457200">
              <a:buFontTx/>
              <a:buChar char="-"/>
            </a:pPr>
            <a:r>
              <a:rPr lang="ko-KR" altLang="en-US" sz="3000" dirty="0">
                <a:latin typeface="궁서" panose="02030600000101010101" pitchFamily="18" charset="-127"/>
                <a:ea typeface="궁서" panose="02030600000101010101" pitchFamily="18" charset="-127"/>
              </a:rPr>
              <a:t>새롭게 시도된 복장은 귀족 여성들 </a:t>
            </a:r>
            <a:endParaRPr lang="en-US" altLang="ko-KR" sz="3000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r>
              <a:rPr lang="ko-KR" altLang="en-US" sz="3000" dirty="0">
                <a:latin typeface="궁서" panose="02030600000101010101" pitchFamily="18" charset="-127"/>
                <a:ea typeface="궁서" panose="02030600000101010101" pitchFamily="18" charset="-127"/>
              </a:rPr>
              <a:t>사이에서도 퍼져서 유행처럼 번짐</a:t>
            </a:r>
          </a:p>
        </p:txBody>
      </p:sp>
    </p:spTree>
    <p:extLst>
      <p:ext uri="{BB962C8B-B14F-4D97-AF65-F5344CB8AC3E}">
        <p14:creationId xmlns:p14="http://schemas.microsoft.com/office/powerpoint/2010/main" val="162047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CC"/>
            </a:gs>
            <a:gs pos="74000">
              <a:schemeClr val="accent5">
                <a:lumMod val="40000"/>
                <a:lumOff val="60000"/>
              </a:schemeClr>
            </a:gs>
            <a:gs pos="83000">
              <a:schemeClr val="bg1">
                <a:lumMod val="85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6ACCFB23-A389-DBBD-155A-982597293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99C0AD"/>
              </a:clrFrom>
              <a:clrTo>
                <a:srgbClr val="99C0A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738" y="-571500"/>
            <a:ext cx="8577262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7E38C8-E8B2-E031-41AB-67ADBAC31F03}"/>
              </a:ext>
            </a:extLst>
          </p:cNvPr>
          <p:cNvSpPr txBox="1"/>
          <p:nvPr/>
        </p:nvSpPr>
        <p:spPr>
          <a:xfrm>
            <a:off x="252716" y="457069"/>
            <a:ext cx="3362022" cy="109260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marL="857250" indent="-857250" algn="ctr">
              <a:buFont typeface="Wingdings" panose="05000000000000000000" pitchFamily="2" charset="2"/>
              <a:buChar char="v"/>
            </a:pPr>
            <a:r>
              <a:rPr lang="ko-KR" altLang="en-US" sz="6500" dirty="0">
                <a:latin typeface="궁서" panose="02030600000101010101" pitchFamily="18" charset="-127"/>
                <a:ea typeface="궁서" panose="02030600000101010101" pitchFamily="18" charset="-127"/>
              </a:rPr>
              <a:t>말투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AE8635-D8A8-F7FE-C837-0B1F340AF6B2}"/>
              </a:ext>
            </a:extLst>
          </p:cNvPr>
          <p:cNvSpPr txBox="1"/>
          <p:nvPr/>
        </p:nvSpPr>
        <p:spPr>
          <a:xfrm>
            <a:off x="839010" y="2770709"/>
            <a:ext cx="7983977" cy="33239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/>
            <a:endParaRPr lang="en-US" altLang="ko-KR" sz="3000" b="1" i="0" dirty="0">
              <a:solidFill>
                <a:srgbClr val="333333"/>
              </a:solidFill>
              <a:effectLst/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algn="l"/>
            <a:r>
              <a:rPr lang="en-US" altLang="ko-KR" sz="3000" b="0" i="0" dirty="0">
                <a:solidFill>
                  <a:srgbClr val="333333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= </a:t>
            </a:r>
            <a:r>
              <a:rPr lang="ko-KR" altLang="en-US" sz="3000" b="0" i="0" dirty="0">
                <a:solidFill>
                  <a:srgbClr val="333333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유조는 일본 각지 출신지 억양을 감추려고 </a:t>
            </a:r>
            <a:r>
              <a:rPr lang="ko-KR" altLang="en-US" sz="3000" b="0" i="0" dirty="0" err="1">
                <a:solidFill>
                  <a:srgbClr val="333333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구루와코토바</a:t>
            </a:r>
            <a:r>
              <a:rPr lang="en-US" altLang="ko-KR" sz="3000" b="0" i="0" dirty="0">
                <a:solidFill>
                  <a:srgbClr val="333333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3000" b="0" i="0" dirty="0">
                <a:solidFill>
                  <a:srgbClr val="333333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廓詞</a:t>
            </a:r>
            <a:r>
              <a:rPr lang="en-US" altLang="ko-KR" sz="3000" b="0" i="0" dirty="0">
                <a:solidFill>
                  <a:srgbClr val="333333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)</a:t>
            </a:r>
            <a:r>
              <a:rPr lang="ko-KR" altLang="en-US" sz="3000" b="0" i="0" dirty="0">
                <a:solidFill>
                  <a:srgbClr val="333333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라는 말투를 </a:t>
            </a:r>
            <a:r>
              <a:rPr lang="ko-KR" altLang="en-US" sz="3000" dirty="0">
                <a:solidFill>
                  <a:srgbClr val="333333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만듦</a:t>
            </a:r>
            <a:r>
              <a:rPr lang="en-US" altLang="ko-KR" sz="3000" dirty="0">
                <a:solidFill>
                  <a:srgbClr val="333333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</a:p>
          <a:p>
            <a:pPr algn="l"/>
            <a:endParaRPr lang="en-US" altLang="ko-KR" sz="3000" dirty="0">
              <a:solidFill>
                <a:srgbClr val="333333"/>
              </a:solidFill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algn="l"/>
            <a:r>
              <a:rPr lang="en-US" altLang="ko-KR" sz="3000" b="0" i="0" dirty="0">
                <a:solidFill>
                  <a:srgbClr val="333333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 </a:t>
            </a:r>
            <a:r>
              <a:rPr lang="en-US" altLang="ko-KR" sz="3000" dirty="0">
                <a:solidFill>
                  <a:srgbClr val="333333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=</a:t>
            </a:r>
            <a:r>
              <a:rPr lang="ko-KR" altLang="en-US" sz="3000" b="0" i="0" dirty="0">
                <a:solidFill>
                  <a:srgbClr val="333333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 문장의 끝에 </a:t>
            </a:r>
            <a:r>
              <a:rPr lang="ko-KR" altLang="en-US" sz="3000" b="0" i="0" dirty="0" err="1">
                <a:solidFill>
                  <a:srgbClr val="333333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아린스</a:t>
            </a:r>
            <a:r>
              <a:rPr lang="en-US" altLang="ko-KR" sz="3000" b="0" i="0" dirty="0">
                <a:solidFill>
                  <a:srgbClr val="333333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3000" b="0" i="0" dirty="0" err="1">
                <a:solidFill>
                  <a:srgbClr val="333333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ありんす</a:t>
            </a:r>
            <a:r>
              <a:rPr lang="en-US" altLang="ko-KR" sz="3000" b="0" i="0" dirty="0">
                <a:solidFill>
                  <a:srgbClr val="333333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)</a:t>
            </a:r>
            <a:r>
              <a:rPr lang="ko-KR" altLang="en-US" sz="3000" b="0" i="0" dirty="0">
                <a:solidFill>
                  <a:srgbClr val="333333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라고 붙여 말하는 것이 가장 잘 알려짐</a:t>
            </a:r>
            <a:endParaRPr lang="en-US" altLang="ko-KR" sz="3000" b="0" i="0" dirty="0">
              <a:solidFill>
                <a:srgbClr val="333333"/>
              </a:solidFill>
              <a:effectLst/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algn="l"/>
            <a:endParaRPr lang="ko-KR" altLang="en-US" sz="3000" b="1" i="0" dirty="0">
              <a:solidFill>
                <a:srgbClr val="333333"/>
              </a:solidFill>
              <a:effectLst/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45604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CC"/>
            </a:gs>
            <a:gs pos="74000">
              <a:schemeClr val="accent5">
                <a:lumMod val="40000"/>
                <a:lumOff val="60000"/>
              </a:schemeClr>
            </a:gs>
            <a:gs pos="83000">
              <a:schemeClr val="bg1">
                <a:lumMod val="85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6ACCFB23-A389-DBBD-155A-982597293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99C0AD"/>
              </a:clrFrom>
              <a:clrTo>
                <a:srgbClr val="99C0A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738" y="-571500"/>
            <a:ext cx="8577262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7E38C8-E8B2-E031-41AB-67ADBAC31F03}"/>
              </a:ext>
            </a:extLst>
          </p:cNvPr>
          <p:cNvSpPr txBox="1"/>
          <p:nvPr/>
        </p:nvSpPr>
        <p:spPr>
          <a:xfrm>
            <a:off x="416386" y="456204"/>
            <a:ext cx="8951134" cy="109260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marL="857250" indent="-857250">
              <a:buFont typeface="Wingdings" panose="05000000000000000000" pitchFamily="2" charset="2"/>
              <a:buChar char="v"/>
            </a:pPr>
            <a:r>
              <a:rPr lang="ko-KR" altLang="en-US" sz="6500" dirty="0" err="1">
                <a:latin typeface="궁서" panose="02030600000101010101" pitchFamily="18" charset="-127"/>
                <a:ea typeface="궁서" panose="02030600000101010101" pitchFamily="18" charset="-127"/>
              </a:rPr>
              <a:t>요시와라를</a:t>
            </a:r>
            <a:r>
              <a:rPr lang="ko-KR" altLang="en-US" sz="6500" dirty="0">
                <a:latin typeface="궁서" panose="02030600000101010101" pitchFamily="18" charset="-127"/>
                <a:ea typeface="궁서" panose="02030600000101010101" pitchFamily="18" charset="-127"/>
              </a:rPr>
              <a:t> 나가려면</a:t>
            </a:r>
            <a:r>
              <a:rPr lang="en-US" altLang="ko-KR" sz="6500" dirty="0">
                <a:latin typeface="궁서" panose="02030600000101010101" pitchFamily="18" charset="-127"/>
                <a:ea typeface="궁서" panose="02030600000101010101" pitchFamily="18" charset="-127"/>
              </a:rPr>
              <a:t>?</a:t>
            </a:r>
            <a:endParaRPr lang="ko-KR" altLang="en-US" sz="65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2B8C89-5C77-B2DD-F938-F32D315CF75C}"/>
              </a:ext>
            </a:extLst>
          </p:cNvPr>
          <p:cNvSpPr txBox="1"/>
          <p:nvPr/>
        </p:nvSpPr>
        <p:spPr>
          <a:xfrm>
            <a:off x="743330" y="2875002"/>
            <a:ext cx="7045518" cy="553998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3000" dirty="0">
                <a:latin typeface="궁서" panose="02030600000101010101" pitchFamily="18" charset="-127"/>
                <a:ea typeface="궁서" panose="02030600000101010101" pitchFamily="18" charset="-127"/>
              </a:rPr>
              <a:t>- </a:t>
            </a:r>
            <a:r>
              <a:rPr lang="ko-KR" altLang="en-US" sz="3000" dirty="0">
                <a:latin typeface="궁서" panose="02030600000101010101" pitchFamily="18" charset="-127"/>
                <a:ea typeface="궁서" panose="02030600000101010101" pitchFamily="18" charset="-127"/>
              </a:rPr>
              <a:t>유녀들은 유곽 밖으로 나갈 수 없었음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E13278-F6E0-4C48-C69C-AC91847306B5}"/>
              </a:ext>
            </a:extLst>
          </p:cNvPr>
          <p:cNvSpPr txBox="1"/>
          <p:nvPr/>
        </p:nvSpPr>
        <p:spPr>
          <a:xfrm>
            <a:off x="743330" y="4364844"/>
            <a:ext cx="8027511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ko-KR" sz="2500" dirty="0">
                <a:latin typeface="궁서" panose="02030600000101010101" pitchFamily="18" charset="-127"/>
                <a:ea typeface="궁서" panose="02030600000101010101" pitchFamily="18" charset="-127"/>
              </a:rPr>
              <a:t>-</a:t>
            </a:r>
            <a:r>
              <a:rPr lang="ko-KR" altLang="en-US" sz="3000" dirty="0">
                <a:latin typeface="궁서" panose="02030600000101010101" pitchFamily="18" charset="-127"/>
                <a:ea typeface="궁서" panose="02030600000101010101" pitchFamily="18" charset="-127"/>
              </a:rPr>
              <a:t>유곽을 나가려면 손님이 유곽에 </a:t>
            </a:r>
            <a:r>
              <a:rPr lang="ko-KR" altLang="en-US" sz="3000" dirty="0" err="1">
                <a:latin typeface="궁서" panose="02030600000101010101" pitchFamily="18" charset="-127"/>
                <a:ea typeface="궁서" panose="02030600000101010101" pitchFamily="18" charset="-127"/>
              </a:rPr>
              <a:t>오이란의</a:t>
            </a:r>
            <a:r>
              <a:rPr lang="ko-KR" altLang="en-US" sz="3000" dirty="0">
                <a:latin typeface="궁서" panose="02030600000101010101" pitchFamily="18" charset="-127"/>
                <a:ea typeface="궁서" panose="02030600000101010101" pitchFamily="18" charset="-127"/>
              </a:rPr>
              <a:t> 큰 비용을 지불하여 결혼하면 탈출이 가능했음</a:t>
            </a:r>
          </a:p>
        </p:txBody>
      </p:sp>
    </p:spTree>
    <p:extLst>
      <p:ext uri="{BB962C8B-B14F-4D97-AF65-F5344CB8AC3E}">
        <p14:creationId xmlns:p14="http://schemas.microsoft.com/office/powerpoint/2010/main" val="175366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CC"/>
            </a:gs>
            <a:gs pos="74000">
              <a:schemeClr val="accent5">
                <a:lumMod val="40000"/>
                <a:lumOff val="60000"/>
              </a:schemeClr>
            </a:gs>
            <a:gs pos="83000">
              <a:schemeClr val="bg1">
                <a:lumMod val="85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6ACCFB23-A389-DBBD-155A-982597293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99C0AD"/>
              </a:clrFrom>
              <a:clrTo>
                <a:srgbClr val="99C0A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738" y="-571500"/>
            <a:ext cx="8577262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7E38C8-E8B2-E031-41AB-67ADBAC31F03}"/>
              </a:ext>
            </a:extLst>
          </p:cNvPr>
          <p:cNvSpPr txBox="1"/>
          <p:nvPr/>
        </p:nvSpPr>
        <p:spPr>
          <a:xfrm>
            <a:off x="223346" y="421388"/>
            <a:ext cx="6258733" cy="93871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v"/>
            </a:pPr>
            <a:r>
              <a:rPr lang="ko-KR" altLang="en-US" sz="5500" b="1" dirty="0">
                <a:latin typeface="궁서" panose="02030600000101010101" pitchFamily="18" charset="-127"/>
                <a:ea typeface="궁서" panose="02030600000101010101" pitchFamily="18" charset="-127"/>
              </a:rPr>
              <a:t>오이란 ≠ </a:t>
            </a:r>
            <a:r>
              <a:rPr lang="ko-KR" altLang="en-US" sz="5500" b="1" dirty="0" err="1">
                <a:latin typeface="궁서" panose="02030600000101010101" pitchFamily="18" charset="-127"/>
                <a:ea typeface="궁서" panose="02030600000101010101" pitchFamily="18" charset="-127"/>
              </a:rPr>
              <a:t>게이샤</a:t>
            </a:r>
            <a:endParaRPr lang="ko-KR" altLang="en-US" sz="5500" b="1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79DE50-2C52-2FB8-C6CA-1FEA35377A6B}"/>
              </a:ext>
            </a:extLst>
          </p:cNvPr>
          <p:cNvSpPr txBox="1"/>
          <p:nvPr/>
        </p:nvSpPr>
        <p:spPr>
          <a:xfrm>
            <a:off x="5821680" y="5326099"/>
            <a:ext cx="6096000" cy="12464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sz="2500" b="0" i="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궁서" panose="02030600000101010101" pitchFamily="18" charset="-127"/>
                <a:ea typeface="궁서" panose="02030600000101010101" pitchFamily="18" charset="-127"/>
              </a:rPr>
              <a:t>게이샤는</a:t>
            </a:r>
            <a:r>
              <a:rPr lang="ko-KR" altLang="en-US" sz="25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궁서" panose="02030600000101010101" pitchFamily="18" charset="-127"/>
                <a:ea typeface="궁서" panose="02030600000101010101" pitchFamily="18" charset="-127"/>
              </a:rPr>
              <a:t> 연회에서 일본의 전통 노래</a:t>
            </a:r>
            <a:r>
              <a:rPr lang="en-US" altLang="ko-KR" sz="25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</a:p>
          <a:p>
            <a:pPr algn="ctr"/>
            <a:r>
              <a:rPr lang="ko-KR" altLang="en-US" sz="25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궁서" panose="02030600000101010101" pitchFamily="18" charset="-127"/>
                <a:ea typeface="궁서" panose="02030600000101010101" pitchFamily="18" charset="-127"/>
              </a:rPr>
              <a:t>고토 또는 샤미센 악기 공연 </a:t>
            </a:r>
            <a:endParaRPr lang="en-US" altLang="ko-KR" sz="2500" b="0" i="0" dirty="0">
              <a:solidFill>
                <a:srgbClr val="333333"/>
              </a:solidFill>
              <a:effectLst/>
              <a:highlight>
                <a:srgbClr val="FFFFFF"/>
              </a:highlight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algn="ctr"/>
            <a:r>
              <a:rPr lang="ko-KR" altLang="en-US" sz="25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궁서" panose="02030600000101010101" pitchFamily="18" charset="-127"/>
                <a:ea typeface="궁서" panose="02030600000101010101" pitchFamily="18" charset="-127"/>
              </a:rPr>
              <a:t>등으로 손님의 흥을 돋움</a:t>
            </a:r>
            <a:endParaRPr lang="ko-KR" altLang="en-US" sz="25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pic>
        <p:nvPicPr>
          <p:cNvPr id="23554" name="Picture 2" descr="도쿄 아사쿠사 이치요 사쿠라 페스티벌">
            <a:extLst>
              <a:ext uri="{FF2B5EF4-FFF2-40B4-BE49-F238E27FC236}">
                <a16:creationId xmlns:a16="http://schemas.microsoft.com/office/drawing/2014/main" id="{76FD79E9-A3F7-3A4D-50EE-BACD2D180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310" y="1809749"/>
            <a:ext cx="32385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 descr="외국인 최초 게이샤, 자격박탈 후 ‘독립 운영’">
            <a:extLst>
              <a:ext uri="{FF2B5EF4-FFF2-40B4-BE49-F238E27FC236}">
                <a16:creationId xmlns:a16="http://schemas.microsoft.com/office/drawing/2014/main" id="{A564FE6F-3A6E-9557-7917-89BD901DA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630" y="1801313"/>
            <a:ext cx="3238500" cy="3255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A036BD-FF19-CA2F-7AE4-F57F6BA0814F}"/>
              </a:ext>
            </a:extLst>
          </p:cNvPr>
          <p:cNvSpPr txBox="1"/>
          <p:nvPr/>
        </p:nvSpPr>
        <p:spPr>
          <a:xfrm>
            <a:off x="417693" y="5433036"/>
            <a:ext cx="4854213" cy="954107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ko-KR" altLang="en-US" sz="2800" b="0" i="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궁서" panose="02030600000101010101" pitchFamily="18" charset="-127"/>
                <a:ea typeface="궁서" panose="02030600000101010101" pitchFamily="18" charset="-127"/>
              </a:rPr>
              <a:t>오이란은</a:t>
            </a:r>
            <a:r>
              <a:rPr lang="ko-KR" altLang="en-US" sz="28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궁서" panose="02030600000101010101" pitchFamily="18" charset="-127"/>
                <a:ea typeface="궁서" panose="02030600000101010101" pitchFamily="18" charset="-127"/>
              </a:rPr>
              <a:t> 에도 시대의 지위가</a:t>
            </a:r>
            <a:endParaRPr lang="en-US" altLang="ko-KR" sz="2800" b="0" i="0" dirty="0">
              <a:solidFill>
                <a:srgbClr val="333333"/>
              </a:solidFill>
              <a:effectLst/>
              <a:highlight>
                <a:srgbClr val="FFFFFF"/>
              </a:highlight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algn="ctr"/>
            <a:r>
              <a:rPr lang="ko-KR" altLang="en-US" sz="28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궁서" panose="02030600000101010101" pitchFamily="18" charset="-127"/>
                <a:ea typeface="궁서" panose="02030600000101010101" pitchFamily="18" charset="-127"/>
              </a:rPr>
              <a:t> 높은 유녀</a:t>
            </a:r>
            <a:endParaRPr lang="ko-KR" altLang="en-US" sz="28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853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CC"/>
            </a:gs>
            <a:gs pos="74000">
              <a:schemeClr val="accent5">
                <a:lumMod val="40000"/>
                <a:lumOff val="60000"/>
              </a:schemeClr>
            </a:gs>
            <a:gs pos="83000">
              <a:schemeClr val="bg1">
                <a:lumMod val="85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6ACCFB23-A389-DBBD-155A-982597293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99C0AD"/>
              </a:clrFrom>
              <a:clrTo>
                <a:srgbClr val="99C0A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738" y="-571500"/>
            <a:ext cx="8577262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7E38C8-E8B2-E031-41AB-67ADBAC31F03}"/>
              </a:ext>
            </a:extLst>
          </p:cNvPr>
          <p:cNvSpPr txBox="1"/>
          <p:nvPr/>
        </p:nvSpPr>
        <p:spPr>
          <a:xfrm>
            <a:off x="3101653" y="2882696"/>
            <a:ext cx="6363359" cy="109260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6500" dirty="0" err="1">
                <a:latin typeface="궁서" panose="02030600000101010101" pitchFamily="18" charset="-127"/>
                <a:ea typeface="궁서" panose="02030600000101010101" pitchFamily="18" charset="-127"/>
              </a:rPr>
              <a:t>오이란이</a:t>
            </a:r>
            <a:r>
              <a:rPr lang="ko-KR" altLang="en-US" sz="6500" dirty="0">
                <a:latin typeface="궁서" panose="02030600000101010101" pitchFamily="18" charset="-127"/>
                <a:ea typeface="궁서" panose="02030600000101010101" pitchFamily="18" charset="-127"/>
              </a:rPr>
              <a:t> 되려면</a:t>
            </a:r>
            <a:r>
              <a:rPr lang="en-US" altLang="ko-KR" sz="6500" dirty="0">
                <a:latin typeface="궁서" panose="02030600000101010101" pitchFamily="18" charset="-127"/>
                <a:ea typeface="궁서" panose="02030600000101010101" pitchFamily="18" charset="-127"/>
              </a:rPr>
              <a:t>?</a:t>
            </a:r>
            <a:endParaRPr lang="ko-KR" altLang="en-US" sz="65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8440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CC"/>
            </a:gs>
            <a:gs pos="74000">
              <a:schemeClr val="accent5">
                <a:lumMod val="40000"/>
                <a:lumOff val="60000"/>
              </a:schemeClr>
            </a:gs>
            <a:gs pos="83000">
              <a:schemeClr val="bg1">
                <a:lumMod val="85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6ACCFB23-A389-DBBD-155A-982597293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99C0AD"/>
              </a:clrFrom>
              <a:clrTo>
                <a:srgbClr val="99C0A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738" y="-571500"/>
            <a:ext cx="8577262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7E38C8-E8B2-E031-41AB-67ADBAC31F03}"/>
              </a:ext>
            </a:extLst>
          </p:cNvPr>
          <p:cNvSpPr txBox="1"/>
          <p:nvPr/>
        </p:nvSpPr>
        <p:spPr>
          <a:xfrm>
            <a:off x="3749495" y="2639976"/>
            <a:ext cx="4942018" cy="109260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6500" dirty="0" err="1">
                <a:latin typeface="궁서" panose="02030600000101010101" pitchFamily="18" charset="-127"/>
                <a:ea typeface="궁서" panose="02030600000101010101" pitchFamily="18" charset="-127"/>
              </a:rPr>
              <a:t>오이란이란</a:t>
            </a:r>
            <a:r>
              <a:rPr lang="en-US" altLang="ko-KR" sz="6500" dirty="0">
                <a:latin typeface="궁서" panose="02030600000101010101" pitchFamily="18" charset="-127"/>
                <a:ea typeface="궁서" panose="02030600000101010101" pitchFamily="18" charset="-127"/>
              </a:rPr>
              <a:t>?</a:t>
            </a:r>
            <a:endParaRPr lang="ko-KR" altLang="en-US" sz="65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60031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CC"/>
            </a:gs>
            <a:gs pos="74000">
              <a:schemeClr val="accent5">
                <a:lumMod val="40000"/>
                <a:lumOff val="60000"/>
              </a:schemeClr>
            </a:gs>
            <a:gs pos="83000">
              <a:schemeClr val="bg1">
                <a:lumMod val="85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6ACCFB23-A389-DBBD-155A-982597293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99C0AD"/>
              </a:clrFrom>
              <a:clrTo>
                <a:srgbClr val="99C0A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738" y="-571500"/>
            <a:ext cx="8577262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7E38C8-E8B2-E031-41AB-67ADBAC31F03}"/>
              </a:ext>
            </a:extLst>
          </p:cNvPr>
          <p:cNvSpPr txBox="1"/>
          <p:nvPr/>
        </p:nvSpPr>
        <p:spPr>
          <a:xfrm>
            <a:off x="-293299" y="2729314"/>
            <a:ext cx="8415896" cy="209288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6500" dirty="0">
                <a:latin typeface="궁서" panose="02030600000101010101" pitchFamily="18" charset="-127"/>
                <a:ea typeface="궁서" panose="02030600000101010101" pitchFamily="18" charset="-127"/>
              </a:rPr>
              <a:t>총 </a:t>
            </a:r>
            <a:r>
              <a:rPr lang="en-US" altLang="ko-KR" sz="6500" dirty="0">
                <a:latin typeface="궁서" panose="02030600000101010101" pitchFamily="18" charset="-127"/>
                <a:ea typeface="궁서" panose="02030600000101010101" pitchFamily="18" charset="-127"/>
              </a:rPr>
              <a:t>3</a:t>
            </a:r>
            <a:r>
              <a:rPr lang="ko-KR" altLang="en-US" sz="6500" dirty="0">
                <a:latin typeface="궁서" panose="02030600000101010101" pitchFamily="18" charset="-127"/>
                <a:ea typeface="궁서" panose="02030600000101010101" pitchFamily="18" charset="-127"/>
              </a:rPr>
              <a:t>단계를 거쳐 </a:t>
            </a:r>
            <a:endParaRPr lang="en-US" altLang="ko-KR" sz="6500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algn="ctr"/>
            <a:r>
              <a:rPr lang="ko-KR" altLang="en-US" sz="6500" dirty="0">
                <a:latin typeface="궁서" panose="02030600000101010101" pitchFamily="18" charset="-127"/>
                <a:ea typeface="궁서" panose="02030600000101010101" pitchFamily="18" charset="-127"/>
              </a:rPr>
              <a:t>오이란 가능</a:t>
            </a:r>
            <a:r>
              <a:rPr lang="en-US" altLang="ko-KR" sz="6500" dirty="0">
                <a:latin typeface="궁서" panose="02030600000101010101" pitchFamily="18" charset="-127"/>
                <a:ea typeface="궁서" panose="02030600000101010101" pitchFamily="18" charset="-127"/>
              </a:rPr>
              <a:t>!!</a:t>
            </a:r>
            <a:endParaRPr lang="ko-KR" altLang="en-US" sz="65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pic>
        <p:nvPicPr>
          <p:cNvPr id="6146" name="Picture 2" descr="오이란 - 나무위키 오이란">
            <a:extLst>
              <a:ext uri="{FF2B5EF4-FFF2-40B4-BE49-F238E27FC236}">
                <a16:creationId xmlns:a16="http://schemas.microsoft.com/office/drawing/2014/main" id="{B03D051D-1680-38D2-9EC2-537E1986D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178" y="1512047"/>
            <a:ext cx="3993558" cy="483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9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61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CC"/>
            </a:gs>
            <a:gs pos="74000">
              <a:schemeClr val="accent5">
                <a:lumMod val="40000"/>
                <a:lumOff val="60000"/>
              </a:schemeClr>
            </a:gs>
            <a:gs pos="83000">
              <a:schemeClr val="bg1">
                <a:lumMod val="85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6ACCFB23-A389-DBBD-155A-982597293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99C0AD"/>
              </a:clrFrom>
              <a:clrTo>
                <a:srgbClr val="99C0A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362" y="-571500"/>
            <a:ext cx="6565638" cy="382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7E38C8-E8B2-E031-41AB-67ADBAC31F03}"/>
              </a:ext>
            </a:extLst>
          </p:cNvPr>
          <p:cNvSpPr txBox="1"/>
          <p:nvPr/>
        </p:nvSpPr>
        <p:spPr>
          <a:xfrm>
            <a:off x="95807" y="486251"/>
            <a:ext cx="5828338" cy="109260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500" dirty="0">
                <a:latin typeface="궁서" panose="02030600000101010101" pitchFamily="18" charset="-127"/>
                <a:ea typeface="궁서" panose="02030600000101010101" pitchFamily="18" charset="-127"/>
              </a:rPr>
              <a:t>1</a:t>
            </a:r>
            <a:r>
              <a:rPr lang="ko-KR" altLang="en-US" sz="6500" dirty="0">
                <a:latin typeface="궁서" panose="02030600000101010101" pitchFamily="18" charset="-127"/>
                <a:ea typeface="궁서" panose="02030600000101010101" pitchFamily="18" charset="-127"/>
              </a:rPr>
              <a:t>단계 </a:t>
            </a:r>
            <a:r>
              <a:rPr lang="en-US" altLang="ko-KR" sz="6500" dirty="0">
                <a:latin typeface="궁서" panose="02030600000101010101" pitchFamily="18" charset="-127"/>
                <a:ea typeface="궁서" panose="02030600000101010101" pitchFamily="18" charset="-127"/>
              </a:rPr>
              <a:t>: </a:t>
            </a:r>
            <a:r>
              <a:rPr lang="ko-KR" altLang="en-US" sz="6500" dirty="0">
                <a:latin typeface="궁서" panose="02030600000101010101" pitchFamily="18" charset="-127"/>
                <a:ea typeface="궁서" panose="02030600000101010101" pitchFamily="18" charset="-127"/>
              </a:rPr>
              <a:t>가무로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52475E-E6FC-0A07-12D5-17B4EFBBBDF0}"/>
              </a:ext>
            </a:extLst>
          </p:cNvPr>
          <p:cNvSpPr txBox="1"/>
          <p:nvPr/>
        </p:nvSpPr>
        <p:spPr>
          <a:xfrm>
            <a:off x="729231" y="3249038"/>
            <a:ext cx="6806672" cy="1938992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r>
              <a:rPr lang="ko-KR" altLang="en-US" sz="3000" dirty="0">
                <a:latin typeface="궁서" panose="02030600000101010101" pitchFamily="18" charset="-127"/>
                <a:ea typeface="궁서" panose="02030600000101010101" pitchFamily="18" charset="-127"/>
              </a:rPr>
              <a:t>가무로</a:t>
            </a:r>
            <a:r>
              <a:rPr lang="en-US" altLang="ko-KR" sz="3000" dirty="0">
                <a:latin typeface="궁서" panose="02030600000101010101" pitchFamily="18" charset="-127"/>
                <a:ea typeface="궁서" panose="02030600000101010101" pitchFamily="18" charset="-127"/>
              </a:rPr>
              <a:t>? </a:t>
            </a:r>
          </a:p>
          <a:p>
            <a:r>
              <a:rPr lang="en-US" altLang="ko-KR" sz="3000" b="1" i="0" dirty="0">
                <a:solidFill>
                  <a:srgbClr val="333333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- </a:t>
            </a:r>
            <a:r>
              <a:rPr lang="ko-KR" altLang="en-US" sz="3000" b="1" i="0" dirty="0">
                <a:solidFill>
                  <a:srgbClr val="333333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대략 </a:t>
            </a:r>
            <a:r>
              <a:rPr lang="en-US" altLang="ko-KR" sz="3000" b="1" i="0" dirty="0">
                <a:solidFill>
                  <a:srgbClr val="333333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10</a:t>
            </a:r>
            <a:r>
              <a:rPr lang="ko-KR" altLang="en-US" sz="3000" b="1" i="0" dirty="0">
                <a:solidFill>
                  <a:srgbClr val="333333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세 정도의 소녀</a:t>
            </a:r>
            <a:endParaRPr lang="en-US" altLang="ko-KR" sz="3000" b="1" i="0" dirty="0">
              <a:solidFill>
                <a:srgbClr val="333333"/>
              </a:solidFill>
              <a:effectLst/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r>
              <a:rPr lang="en-US" altLang="ko-KR" sz="3000" b="1" i="0" dirty="0">
                <a:solidFill>
                  <a:srgbClr val="333333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- </a:t>
            </a:r>
            <a:r>
              <a:rPr lang="ko-KR" altLang="en-US" sz="3000" b="1" i="0" dirty="0" err="1">
                <a:solidFill>
                  <a:srgbClr val="333333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오이란을</a:t>
            </a:r>
            <a:r>
              <a:rPr lang="ko-KR" altLang="en-US" sz="3000" b="1" i="0" dirty="0">
                <a:solidFill>
                  <a:srgbClr val="333333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 위해 매일 허드렛일을 맡음</a:t>
            </a:r>
            <a:endParaRPr lang="en-US" altLang="ko-KR" sz="3000" b="1" i="0" dirty="0">
              <a:solidFill>
                <a:srgbClr val="333333"/>
              </a:solidFill>
              <a:effectLst/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endParaRPr lang="ko-KR" altLang="en-US" sz="30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pic>
        <p:nvPicPr>
          <p:cNvPr id="7170" name="Picture 2" descr="kamuro">
            <a:extLst>
              <a:ext uri="{FF2B5EF4-FFF2-40B4-BE49-F238E27FC236}">
                <a16:creationId xmlns:a16="http://schemas.microsoft.com/office/drawing/2014/main" id="{1FBC7943-DD31-9E2E-E51E-5D7631769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70" y="486251"/>
            <a:ext cx="11122869" cy="586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15F4AB6C-D882-1078-233A-A669D674CD15}"/>
              </a:ext>
            </a:extLst>
          </p:cNvPr>
          <p:cNvSpPr/>
          <p:nvPr/>
        </p:nvSpPr>
        <p:spPr>
          <a:xfrm>
            <a:off x="7658911" y="2996119"/>
            <a:ext cx="3910519" cy="139146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3500" dirty="0">
                <a:latin typeface="궁서" panose="02030600000101010101" pitchFamily="18" charset="-127"/>
                <a:ea typeface="궁서" panose="02030600000101010101" pitchFamily="18" charset="-127"/>
              </a:rPr>
              <a:t>양 쪽의 소녀들이</a:t>
            </a:r>
            <a:endParaRPr lang="en-US" altLang="ko-KR" sz="3500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algn="ctr"/>
            <a:r>
              <a:rPr lang="ko-KR" altLang="en-US" sz="3500" dirty="0">
                <a:latin typeface="궁서" panose="02030600000101010101" pitchFamily="18" charset="-127"/>
                <a:ea typeface="궁서" panose="02030600000101010101" pitchFamily="18" charset="-127"/>
              </a:rPr>
              <a:t>바로 가무로</a:t>
            </a:r>
            <a:r>
              <a:rPr lang="en-US" altLang="ko-KR" sz="3500" dirty="0">
                <a:latin typeface="궁서" panose="02030600000101010101" pitchFamily="18" charset="-127"/>
                <a:ea typeface="궁서" panose="02030600000101010101" pitchFamily="18" charset="-127"/>
              </a:rPr>
              <a:t>!!</a:t>
            </a:r>
            <a:endParaRPr lang="ko-KR" altLang="en-US" sz="35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1605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CC"/>
            </a:gs>
            <a:gs pos="74000">
              <a:schemeClr val="accent5">
                <a:lumMod val="40000"/>
                <a:lumOff val="60000"/>
              </a:schemeClr>
            </a:gs>
            <a:gs pos="83000">
              <a:schemeClr val="bg1">
                <a:lumMod val="85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6ACCFB23-A389-DBBD-155A-982597293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99C0AD"/>
              </a:clrFrom>
              <a:clrTo>
                <a:srgbClr val="99C0A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220" y="-590955"/>
            <a:ext cx="6627779" cy="3856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7E38C8-E8B2-E031-41AB-67ADBAC31F03}"/>
              </a:ext>
            </a:extLst>
          </p:cNvPr>
          <p:cNvSpPr txBox="1"/>
          <p:nvPr/>
        </p:nvSpPr>
        <p:spPr>
          <a:xfrm>
            <a:off x="358452" y="457069"/>
            <a:ext cx="9583216" cy="109260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6500" dirty="0">
                <a:latin typeface="궁서" panose="02030600000101010101" pitchFamily="18" charset="-127"/>
                <a:ea typeface="궁서" panose="02030600000101010101" pitchFamily="18" charset="-127"/>
              </a:rPr>
              <a:t>두 번째 </a:t>
            </a:r>
            <a:r>
              <a:rPr lang="en-US" altLang="ko-KR" sz="6500" dirty="0">
                <a:latin typeface="궁서" panose="02030600000101010101" pitchFamily="18" charset="-127"/>
                <a:ea typeface="궁서" panose="02030600000101010101" pitchFamily="18" charset="-127"/>
              </a:rPr>
              <a:t>: </a:t>
            </a:r>
            <a:r>
              <a:rPr lang="ko-KR" altLang="en-US" sz="6500" dirty="0" err="1">
                <a:latin typeface="궁서" panose="02030600000101010101" pitchFamily="18" charset="-127"/>
                <a:ea typeface="궁서" panose="02030600000101010101" pitchFamily="18" charset="-127"/>
              </a:rPr>
              <a:t>후리소데</a:t>
            </a:r>
            <a:r>
              <a:rPr lang="ko-KR" altLang="en-US" sz="6500" dirty="0">
                <a:latin typeface="궁서" panose="02030600000101010101" pitchFamily="18" charset="-127"/>
                <a:ea typeface="궁서" panose="02030600000101010101" pitchFamily="18" charset="-127"/>
              </a:rPr>
              <a:t> 신조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386E66-A619-27B8-C1D6-594853A96B75}"/>
              </a:ext>
            </a:extLst>
          </p:cNvPr>
          <p:cNvSpPr txBox="1"/>
          <p:nvPr/>
        </p:nvSpPr>
        <p:spPr>
          <a:xfrm>
            <a:off x="643225" y="2484232"/>
            <a:ext cx="10905550" cy="2862322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algn="l"/>
            <a:r>
              <a:rPr lang="ko-KR" altLang="en-US" sz="3000" dirty="0">
                <a:latin typeface="궁서" panose="02030600000101010101" pitchFamily="18" charset="-127"/>
                <a:ea typeface="궁서" panose="02030600000101010101" pitchFamily="18" charset="-127"/>
              </a:rPr>
              <a:t>신조</a:t>
            </a:r>
            <a:r>
              <a:rPr lang="en-US" altLang="ko-KR" sz="3000" dirty="0">
                <a:latin typeface="궁서" panose="02030600000101010101" pitchFamily="18" charset="-127"/>
                <a:ea typeface="궁서" panose="02030600000101010101" pitchFamily="18" charset="-127"/>
              </a:rPr>
              <a:t>? </a:t>
            </a:r>
          </a:p>
          <a:p>
            <a:pPr marL="457200" indent="-457200" algn="l">
              <a:buFontTx/>
              <a:buChar char="-"/>
            </a:pPr>
            <a:r>
              <a:rPr lang="ko-KR" altLang="en-US" sz="3000" i="0" dirty="0" err="1">
                <a:solidFill>
                  <a:srgbClr val="333333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가무로보다</a:t>
            </a:r>
            <a:r>
              <a:rPr lang="ko-KR" altLang="en-US" sz="3000" i="0" dirty="0">
                <a:solidFill>
                  <a:srgbClr val="333333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 나이가 많고 유조가 되기 위한 훈련을 받는 소녀</a:t>
            </a:r>
            <a:endParaRPr lang="en-US" altLang="ko-KR" sz="3000" i="0" dirty="0">
              <a:solidFill>
                <a:srgbClr val="333333"/>
              </a:solidFill>
              <a:effectLst/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marL="457200" indent="-457200" algn="l">
              <a:buFontTx/>
              <a:buChar char="-"/>
            </a:pPr>
            <a:r>
              <a:rPr lang="en-US" altLang="ko-KR" sz="3000" dirty="0">
                <a:solidFill>
                  <a:srgbClr val="333333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4</a:t>
            </a:r>
            <a:r>
              <a:rPr lang="ko-KR" altLang="en-US" sz="3000" dirty="0">
                <a:solidFill>
                  <a:srgbClr val="333333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가지로 나뉨</a:t>
            </a:r>
            <a:endParaRPr lang="en-US" altLang="ko-KR" sz="3000" dirty="0">
              <a:solidFill>
                <a:srgbClr val="333333"/>
              </a:solidFill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marL="457200" indent="-457200" algn="l">
              <a:buFontTx/>
              <a:buChar char="-"/>
            </a:pPr>
            <a:r>
              <a:rPr lang="en-US" altLang="ko-KR" sz="3000" i="0" dirty="0">
                <a:solidFill>
                  <a:srgbClr val="333333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4</a:t>
            </a:r>
            <a:r>
              <a:rPr lang="ko-KR" altLang="en-US" sz="3000" i="0" dirty="0">
                <a:solidFill>
                  <a:srgbClr val="333333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가지 신조 중 </a:t>
            </a:r>
            <a:r>
              <a:rPr lang="ko-KR" altLang="en-US" sz="3000" i="0" dirty="0" err="1">
                <a:solidFill>
                  <a:srgbClr val="333333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후리소데</a:t>
            </a:r>
            <a:r>
              <a:rPr lang="ko-KR" altLang="en-US" sz="3000" i="0" dirty="0">
                <a:solidFill>
                  <a:srgbClr val="333333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 신조만이 오이란 가능</a:t>
            </a:r>
            <a:endParaRPr lang="en-US" altLang="ko-KR" sz="3000" i="0" dirty="0">
              <a:solidFill>
                <a:srgbClr val="333333"/>
              </a:solidFill>
              <a:effectLst/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br>
              <a:rPr lang="ko-KR" altLang="en-US" sz="3000" i="0" dirty="0">
                <a:solidFill>
                  <a:srgbClr val="333333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</a:br>
            <a:endParaRPr lang="ko-KR" altLang="en-US" sz="30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4211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CC"/>
            </a:gs>
            <a:gs pos="74000">
              <a:schemeClr val="accent5">
                <a:lumMod val="40000"/>
                <a:lumOff val="60000"/>
              </a:schemeClr>
            </a:gs>
            <a:gs pos="83000">
              <a:schemeClr val="bg1">
                <a:lumMod val="85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6ACCFB23-A389-DBBD-155A-982597293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99C0AD"/>
              </a:clrFrom>
              <a:clrTo>
                <a:srgbClr val="99C0A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738" y="-571500"/>
            <a:ext cx="8577262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7E38C8-E8B2-E031-41AB-67ADBAC31F03}"/>
              </a:ext>
            </a:extLst>
          </p:cNvPr>
          <p:cNvSpPr txBox="1"/>
          <p:nvPr/>
        </p:nvSpPr>
        <p:spPr>
          <a:xfrm>
            <a:off x="-234935" y="1729639"/>
            <a:ext cx="6042347" cy="78483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4500" dirty="0">
                <a:latin typeface="궁서" panose="02030600000101010101" pitchFamily="18" charset="-127"/>
                <a:ea typeface="궁서" panose="02030600000101010101" pitchFamily="18" charset="-127"/>
              </a:rPr>
              <a:t>신조</a:t>
            </a:r>
            <a:r>
              <a:rPr lang="en-US" altLang="ko-KR" sz="4500" dirty="0">
                <a:latin typeface="궁서" panose="02030600000101010101" pitchFamily="18" charset="-127"/>
                <a:ea typeface="궁서" panose="02030600000101010101" pitchFamily="18" charset="-127"/>
              </a:rPr>
              <a:t>(1) :</a:t>
            </a:r>
            <a:r>
              <a:rPr lang="ko-KR" altLang="en-US" sz="4500" dirty="0">
                <a:latin typeface="궁서" panose="02030600000101010101" pitchFamily="18" charset="-127"/>
                <a:ea typeface="궁서" panose="02030600000101010101" pitchFamily="18" charset="-127"/>
              </a:rPr>
              <a:t>반도 신도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7B49C5-3129-839C-FB59-BA8375A976D2}"/>
              </a:ext>
            </a:extLst>
          </p:cNvPr>
          <p:cNvSpPr txBox="1"/>
          <p:nvPr/>
        </p:nvSpPr>
        <p:spPr>
          <a:xfrm>
            <a:off x="527725" y="3450104"/>
            <a:ext cx="6583194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ko-KR" sz="3000" b="0" i="0" dirty="0">
                <a:solidFill>
                  <a:srgbClr val="333333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= </a:t>
            </a:r>
            <a:r>
              <a:rPr lang="ko-KR" altLang="en-US" sz="3000" b="0" i="0" dirty="0">
                <a:solidFill>
                  <a:srgbClr val="333333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유조가 되기에는 매력이 없거나</a:t>
            </a:r>
            <a:r>
              <a:rPr lang="en-US" altLang="ko-KR" sz="3000" b="0" i="0" dirty="0">
                <a:solidFill>
                  <a:srgbClr val="333333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,     </a:t>
            </a:r>
            <a:r>
              <a:rPr lang="ko-KR" altLang="en-US" sz="3000" b="0" i="0" dirty="0">
                <a:solidFill>
                  <a:srgbClr val="333333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유조였지만 나이가 너무 많은 여자</a:t>
            </a:r>
            <a:endParaRPr lang="en-US" altLang="ko-KR" sz="3000" b="0" i="0" dirty="0">
              <a:solidFill>
                <a:srgbClr val="333333"/>
              </a:solidFill>
              <a:effectLst/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endParaRPr lang="en-US" altLang="ko-KR" sz="3000" b="0" i="0" dirty="0">
              <a:solidFill>
                <a:srgbClr val="333333"/>
              </a:solidFill>
              <a:effectLst/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r>
              <a:rPr lang="en-US" altLang="ko-KR" sz="3000" dirty="0">
                <a:solidFill>
                  <a:srgbClr val="333333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= </a:t>
            </a:r>
            <a:r>
              <a:rPr lang="ko-KR" altLang="en-US" sz="3000" b="0" i="0" dirty="0">
                <a:solidFill>
                  <a:srgbClr val="333333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그들은 </a:t>
            </a:r>
            <a:r>
              <a:rPr lang="ko-KR" altLang="en-US" sz="3000" b="0" i="0" dirty="0" err="1">
                <a:solidFill>
                  <a:srgbClr val="333333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오이란의</a:t>
            </a:r>
            <a:r>
              <a:rPr lang="ko-KR" altLang="en-US" sz="3000" b="0" i="0" dirty="0">
                <a:solidFill>
                  <a:srgbClr val="333333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 시중 역할 </a:t>
            </a:r>
            <a:endParaRPr lang="ko-KR" altLang="en-US" sz="30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D0B47780-1550-CAF5-56B8-644933F66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094" y="3085392"/>
            <a:ext cx="4889770" cy="291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902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CC"/>
            </a:gs>
            <a:gs pos="74000">
              <a:schemeClr val="accent5">
                <a:lumMod val="40000"/>
                <a:lumOff val="60000"/>
              </a:schemeClr>
            </a:gs>
            <a:gs pos="83000">
              <a:schemeClr val="bg1">
                <a:lumMod val="85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6ACCFB23-A389-DBBD-155A-982597293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99C0AD"/>
              </a:clrFrom>
              <a:clrTo>
                <a:srgbClr val="99C0A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738" y="-571500"/>
            <a:ext cx="8577262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7E38C8-E8B2-E031-41AB-67ADBAC31F03}"/>
              </a:ext>
            </a:extLst>
          </p:cNvPr>
          <p:cNvSpPr txBox="1"/>
          <p:nvPr/>
        </p:nvSpPr>
        <p:spPr>
          <a:xfrm>
            <a:off x="105533" y="2132099"/>
            <a:ext cx="6324449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4200" dirty="0">
                <a:latin typeface="궁서" panose="02030600000101010101" pitchFamily="18" charset="-127"/>
                <a:ea typeface="궁서" panose="02030600000101010101" pitchFamily="18" charset="-127"/>
              </a:rPr>
              <a:t>신조</a:t>
            </a:r>
            <a:r>
              <a:rPr lang="en-US" altLang="ko-KR" sz="4200" dirty="0">
                <a:latin typeface="궁서" panose="02030600000101010101" pitchFamily="18" charset="-127"/>
                <a:ea typeface="궁서" panose="02030600000101010101" pitchFamily="18" charset="-127"/>
              </a:rPr>
              <a:t>(2) : </a:t>
            </a:r>
            <a:r>
              <a:rPr lang="ko-KR" altLang="en-US" sz="4200" dirty="0" err="1">
                <a:latin typeface="궁서" panose="02030600000101010101" pitchFamily="18" charset="-127"/>
                <a:ea typeface="궁서" panose="02030600000101010101" pitchFamily="18" charset="-127"/>
              </a:rPr>
              <a:t>도메소데</a:t>
            </a:r>
            <a:r>
              <a:rPr lang="ko-KR" altLang="en-US" sz="4200" dirty="0">
                <a:latin typeface="궁서" panose="02030600000101010101" pitchFamily="18" charset="-127"/>
                <a:ea typeface="궁서" panose="02030600000101010101" pitchFamily="18" charset="-127"/>
              </a:rPr>
              <a:t> 신조</a:t>
            </a:r>
            <a:r>
              <a:rPr lang="en-US" altLang="ko-KR" sz="4200" dirty="0">
                <a:latin typeface="궁서" panose="02030600000101010101" pitchFamily="18" charset="-127"/>
                <a:ea typeface="궁서" panose="02030600000101010101" pitchFamily="18" charset="-127"/>
              </a:rPr>
              <a:t> </a:t>
            </a:r>
            <a:endParaRPr lang="ko-KR" altLang="en-US" sz="42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875CA8-4099-904A-1662-1D4FCB9A68C7}"/>
              </a:ext>
            </a:extLst>
          </p:cNvPr>
          <p:cNvSpPr txBox="1"/>
          <p:nvPr/>
        </p:nvSpPr>
        <p:spPr>
          <a:xfrm>
            <a:off x="683065" y="3727383"/>
            <a:ext cx="6457038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ko-KR" sz="3000" dirty="0">
                <a:solidFill>
                  <a:srgbClr val="333333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=</a:t>
            </a:r>
            <a:r>
              <a:rPr lang="ko-KR" altLang="en-US" sz="3000" dirty="0">
                <a:solidFill>
                  <a:srgbClr val="333333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 </a:t>
            </a:r>
            <a:r>
              <a:rPr lang="ko-KR" altLang="en-US" sz="3000" b="0" i="0" dirty="0" err="1">
                <a:solidFill>
                  <a:srgbClr val="333333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후리소데</a:t>
            </a:r>
            <a:r>
              <a:rPr lang="ko-KR" altLang="en-US" sz="3000" b="0" i="0" dirty="0">
                <a:solidFill>
                  <a:srgbClr val="333333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 신조와 같은 나이나</a:t>
            </a:r>
            <a:r>
              <a:rPr lang="en-US" altLang="ko-KR" sz="3000" b="0" i="0" dirty="0">
                <a:solidFill>
                  <a:srgbClr val="333333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,</a:t>
            </a:r>
            <a:r>
              <a:rPr lang="ko-KR" altLang="en-US" sz="3000" b="0" i="0" dirty="0">
                <a:solidFill>
                  <a:srgbClr val="333333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   </a:t>
            </a:r>
            <a:endParaRPr lang="en-US" altLang="ko-KR" sz="3000" b="0" i="0" dirty="0">
              <a:solidFill>
                <a:srgbClr val="333333"/>
              </a:solidFill>
              <a:effectLst/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r>
              <a:rPr lang="ko-KR" altLang="en-US" sz="3000" b="0" i="0" dirty="0">
                <a:solidFill>
                  <a:srgbClr val="333333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높은 등급의 유조 </a:t>
            </a:r>
            <a:r>
              <a:rPr lang="ko-KR" altLang="en-US" sz="3000" dirty="0">
                <a:solidFill>
                  <a:srgbClr val="333333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불가능</a:t>
            </a:r>
            <a:endParaRPr lang="en-US" altLang="ko-KR" sz="3000" dirty="0">
              <a:solidFill>
                <a:srgbClr val="333333"/>
              </a:solidFill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endParaRPr lang="en-US" altLang="ko-KR" sz="3000" b="0" i="0" dirty="0">
              <a:solidFill>
                <a:srgbClr val="333333"/>
              </a:solidFill>
              <a:effectLst/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r>
              <a:rPr lang="en-US" altLang="ko-KR" sz="3000" b="0" i="0" dirty="0">
                <a:solidFill>
                  <a:srgbClr val="333333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= </a:t>
            </a:r>
            <a:r>
              <a:rPr lang="ko-KR" altLang="en-US" sz="3000" b="0" i="0" dirty="0">
                <a:solidFill>
                  <a:srgbClr val="333333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손님</a:t>
            </a:r>
            <a:r>
              <a:rPr lang="ko-KR" altLang="en-US" sz="3000" dirty="0">
                <a:solidFill>
                  <a:srgbClr val="333333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을 받음</a:t>
            </a:r>
            <a:endParaRPr lang="ko-KR" altLang="en-US" sz="30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1887AE41-90D7-57A0-02D8-8EB562E58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437" y="3005846"/>
            <a:ext cx="4518498" cy="309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20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CC"/>
            </a:gs>
            <a:gs pos="74000">
              <a:schemeClr val="accent5">
                <a:lumMod val="40000"/>
                <a:lumOff val="60000"/>
              </a:schemeClr>
            </a:gs>
            <a:gs pos="83000">
              <a:schemeClr val="bg1">
                <a:lumMod val="85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6ACCFB23-A389-DBBD-155A-982597293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99C0AD"/>
              </a:clrFrom>
              <a:clrTo>
                <a:srgbClr val="99C0A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738" y="-571500"/>
            <a:ext cx="8577262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7E38C8-E8B2-E031-41AB-67ADBAC31F03}"/>
              </a:ext>
            </a:extLst>
          </p:cNvPr>
          <p:cNvSpPr txBox="1"/>
          <p:nvPr/>
        </p:nvSpPr>
        <p:spPr>
          <a:xfrm>
            <a:off x="73109" y="1995912"/>
            <a:ext cx="6022891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4200" dirty="0">
                <a:latin typeface="궁서" panose="02030600000101010101" pitchFamily="18" charset="-127"/>
                <a:ea typeface="궁서" panose="02030600000101010101" pitchFamily="18" charset="-127"/>
              </a:rPr>
              <a:t>신조</a:t>
            </a:r>
            <a:r>
              <a:rPr lang="en-US" altLang="ko-KR" sz="4200" dirty="0">
                <a:latin typeface="궁서" panose="02030600000101010101" pitchFamily="18" charset="-127"/>
                <a:ea typeface="궁서" panose="02030600000101010101" pitchFamily="18" charset="-127"/>
              </a:rPr>
              <a:t>(3) : </a:t>
            </a:r>
            <a:r>
              <a:rPr lang="ko-KR" altLang="en-US" sz="4200" dirty="0" err="1">
                <a:latin typeface="궁서" panose="02030600000101010101" pitchFamily="18" charset="-127"/>
                <a:ea typeface="궁서" panose="02030600000101010101" pitchFamily="18" charset="-127"/>
              </a:rPr>
              <a:t>다이코</a:t>
            </a:r>
            <a:r>
              <a:rPr lang="ko-KR" altLang="en-US" sz="4200" dirty="0">
                <a:latin typeface="궁서" panose="02030600000101010101" pitchFamily="18" charset="-127"/>
                <a:ea typeface="궁서" panose="02030600000101010101" pitchFamily="18" charset="-127"/>
              </a:rPr>
              <a:t> 신조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6C7C0D-C532-D842-0DBE-E4FA7D769B50}"/>
              </a:ext>
            </a:extLst>
          </p:cNvPr>
          <p:cNvSpPr txBox="1"/>
          <p:nvPr/>
        </p:nvSpPr>
        <p:spPr>
          <a:xfrm>
            <a:off x="247598" y="3561389"/>
            <a:ext cx="7001484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ko-KR" sz="3000" dirty="0">
                <a:solidFill>
                  <a:srgbClr val="333333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=</a:t>
            </a:r>
            <a:r>
              <a:rPr lang="ko-KR" altLang="en-US" sz="3000" dirty="0">
                <a:solidFill>
                  <a:srgbClr val="333333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 </a:t>
            </a:r>
            <a:r>
              <a:rPr lang="ko-KR" altLang="en-US" sz="3000" b="0" i="0" dirty="0">
                <a:solidFill>
                  <a:srgbClr val="333333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 잠자리 손님은 많지 않지만</a:t>
            </a:r>
            <a:r>
              <a:rPr lang="en-US" altLang="ko-KR" sz="3000" b="0" i="0" dirty="0">
                <a:solidFill>
                  <a:srgbClr val="333333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3000" b="0" i="0" dirty="0">
                <a:solidFill>
                  <a:srgbClr val="333333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다양한 재능으로 손님의 흥을 돋우는 데 뛰어남</a:t>
            </a:r>
            <a:endParaRPr lang="en-US" altLang="ko-KR" sz="3000" b="0" i="0" dirty="0">
              <a:solidFill>
                <a:srgbClr val="333333"/>
              </a:solidFill>
              <a:effectLst/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r>
              <a:rPr lang="en-US" altLang="ko-KR" sz="3000" b="0" i="0" dirty="0">
                <a:solidFill>
                  <a:srgbClr val="333333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 </a:t>
            </a:r>
          </a:p>
          <a:p>
            <a:r>
              <a:rPr lang="en-US" altLang="ko-KR" sz="3000" dirty="0">
                <a:solidFill>
                  <a:srgbClr val="333333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= </a:t>
            </a:r>
            <a:r>
              <a:rPr lang="ko-KR" altLang="en-US" sz="3000" b="0" i="0" dirty="0">
                <a:solidFill>
                  <a:srgbClr val="333333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연회서 끼와 재능을 선보임</a:t>
            </a:r>
            <a:endParaRPr lang="ko-KR" altLang="en-US" sz="30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31873666-3027-0A73-84E3-09242C242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122" y="1770436"/>
            <a:ext cx="5007769" cy="458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532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CC"/>
            </a:gs>
            <a:gs pos="74000">
              <a:schemeClr val="accent5">
                <a:lumMod val="40000"/>
                <a:lumOff val="60000"/>
              </a:schemeClr>
            </a:gs>
            <a:gs pos="83000">
              <a:schemeClr val="bg1">
                <a:lumMod val="85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6ACCFB23-A389-DBBD-155A-982597293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99C0AD"/>
              </a:clrFrom>
              <a:clrTo>
                <a:srgbClr val="99C0A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738" y="-571500"/>
            <a:ext cx="8577262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7E38C8-E8B2-E031-41AB-67ADBAC31F03}"/>
              </a:ext>
            </a:extLst>
          </p:cNvPr>
          <p:cNvSpPr txBox="1"/>
          <p:nvPr/>
        </p:nvSpPr>
        <p:spPr>
          <a:xfrm>
            <a:off x="124989" y="2083461"/>
            <a:ext cx="6489819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4200" dirty="0">
                <a:latin typeface="궁서" panose="02030600000101010101" pitchFamily="18" charset="-127"/>
                <a:ea typeface="궁서" panose="02030600000101010101" pitchFamily="18" charset="-127"/>
              </a:rPr>
              <a:t>신조</a:t>
            </a:r>
            <a:r>
              <a:rPr lang="en-US" altLang="ko-KR" sz="4200" dirty="0">
                <a:latin typeface="궁서" panose="02030600000101010101" pitchFamily="18" charset="-127"/>
                <a:ea typeface="궁서" panose="02030600000101010101" pitchFamily="18" charset="-127"/>
              </a:rPr>
              <a:t>(4) : </a:t>
            </a:r>
            <a:r>
              <a:rPr lang="ko-KR" altLang="en-US" sz="4200" dirty="0" err="1">
                <a:latin typeface="궁서" panose="02030600000101010101" pitchFamily="18" charset="-127"/>
                <a:ea typeface="궁서" panose="02030600000101010101" pitchFamily="18" charset="-127"/>
              </a:rPr>
              <a:t>후리소데</a:t>
            </a:r>
            <a:r>
              <a:rPr lang="ko-KR" altLang="en-US" sz="4200" dirty="0">
                <a:latin typeface="궁서" panose="02030600000101010101" pitchFamily="18" charset="-127"/>
                <a:ea typeface="궁서" panose="02030600000101010101" pitchFamily="18" charset="-127"/>
              </a:rPr>
              <a:t> 신조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871CC7-81CA-3AF3-E837-8EDBAA29F286}"/>
              </a:ext>
            </a:extLst>
          </p:cNvPr>
          <p:cNvSpPr txBox="1"/>
          <p:nvPr/>
        </p:nvSpPr>
        <p:spPr>
          <a:xfrm>
            <a:off x="663912" y="3285796"/>
            <a:ext cx="6094378" cy="286232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ko-KR" sz="3000" b="0" i="0" dirty="0">
                <a:solidFill>
                  <a:srgbClr val="333333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= </a:t>
            </a:r>
            <a:r>
              <a:rPr lang="ko-KR" altLang="en-US" sz="3000" b="0" i="0" dirty="0">
                <a:solidFill>
                  <a:srgbClr val="333333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약 </a:t>
            </a:r>
            <a:r>
              <a:rPr lang="en-US" altLang="ko-KR" sz="3000" b="0" i="0" dirty="0">
                <a:solidFill>
                  <a:srgbClr val="333333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15~16</a:t>
            </a:r>
            <a:r>
              <a:rPr lang="ko-KR" altLang="en-US" sz="3000" b="0" i="0" dirty="0">
                <a:solidFill>
                  <a:srgbClr val="333333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세 정도의 예비 유조</a:t>
            </a:r>
            <a:r>
              <a:rPr lang="en-US" altLang="ko-KR" sz="3000" b="0" i="0" dirty="0">
                <a:solidFill>
                  <a:srgbClr val="333333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 </a:t>
            </a:r>
          </a:p>
          <a:p>
            <a:endParaRPr lang="en-US" altLang="ko-KR" sz="3000" dirty="0">
              <a:solidFill>
                <a:srgbClr val="333333"/>
              </a:solidFill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r>
              <a:rPr lang="en-US" altLang="ko-KR" sz="3000" b="0" i="0" dirty="0">
                <a:solidFill>
                  <a:srgbClr val="333333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= </a:t>
            </a:r>
            <a:r>
              <a:rPr lang="ko-KR" altLang="en-US" sz="3000" b="0" i="0" dirty="0">
                <a:solidFill>
                  <a:srgbClr val="333333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손님을 받지 </a:t>
            </a:r>
            <a:r>
              <a:rPr lang="ko-KR" altLang="en-US" sz="3000" dirty="0">
                <a:solidFill>
                  <a:srgbClr val="333333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않았음</a:t>
            </a:r>
            <a:r>
              <a:rPr lang="en-US" altLang="ko-KR" sz="3000" b="0" i="0" dirty="0">
                <a:solidFill>
                  <a:srgbClr val="333333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 </a:t>
            </a:r>
          </a:p>
          <a:p>
            <a:endParaRPr lang="en-US" altLang="ko-KR" sz="3000" dirty="0">
              <a:solidFill>
                <a:srgbClr val="333333"/>
              </a:solidFill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r>
              <a:rPr lang="en-US" altLang="ko-KR" sz="3000" b="0" i="0" dirty="0">
                <a:solidFill>
                  <a:srgbClr val="333333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= </a:t>
            </a:r>
            <a:r>
              <a:rPr lang="ko-KR" altLang="en-US" sz="3000" b="0" i="0" dirty="0" err="1">
                <a:solidFill>
                  <a:srgbClr val="333333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후리소데</a:t>
            </a:r>
            <a:r>
              <a:rPr lang="ko-KR" altLang="en-US" sz="3000" b="0" i="0" dirty="0">
                <a:solidFill>
                  <a:srgbClr val="333333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 신조가 나중에 </a:t>
            </a:r>
            <a:r>
              <a:rPr lang="ko-KR" altLang="en-US" sz="3000" b="0" i="0" dirty="0" err="1">
                <a:solidFill>
                  <a:srgbClr val="333333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오이란이</a:t>
            </a:r>
            <a:r>
              <a:rPr lang="ko-KR" altLang="en-US" sz="3000" b="0" i="0" dirty="0">
                <a:solidFill>
                  <a:srgbClr val="333333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 됨     </a:t>
            </a:r>
            <a:endParaRPr lang="ko-KR" altLang="en-US" sz="30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3E2F57B2-7E0C-6AAC-8E17-C43FC57D6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732" y="2083461"/>
            <a:ext cx="4375725" cy="425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660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CC"/>
            </a:gs>
            <a:gs pos="74000">
              <a:schemeClr val="accent5">
                <a:lumMod val="40000"/>
                <a:lumOff val="60000"/>
              </a:schemeClr>
            </a:gs>
            <a:gs pos="83000">
              <a:schemeClr val="bg1">
                <a:lumMod val="85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6ACCFB23-A389-DBBD-155A-982597293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99C0AD"/>
              </a:clrFrom>
              <a:clrTo>
                <a:srgbClr val="99C0A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738" y="-571500"/>
            <a:ext cx="8577262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7E38C8-E8B2-E031-41AB-67ADBAC31F03}"/>
              </a:ext>
            </a:extLst>
          </p:cNvPr>
          <p:cNvSpPr txBox="1"/>
          <p:nvPr/>
        </p:nvSpPr>
        <p:spPr>
          <a:xfrm>
            <a:off x="178137" y="280075"/>
            <a:ext cx="7725232" cy="93871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v"/>
            </a:pPr>
            <a:r>
              <a:rPr lang="ko-KR" altLang="en-US" sz="5500" dirty="0" err="1">
                <a:latin typeface="궁서" panose="02030600000101010101" pitchFamily="18" charset="-127"/>
                <a:ea typeface="궁서" panose="02030600000101010101" pitchFamily="18" charset="-127"/>
              </a:rPr>
              <a:t>오이란의</a:t>
            </a:r>
            <a:r>
              <a:rPr lang="ko-KR" altLang="en-US" sz="5500" dirty="0">
                <a:latin typeface="궁서" panose="02030600000101010101" pitchFamily="18" charset="-127"/>
                <a:ea typeface="궁서" panose="02030600000101010101" pitchFamily="18" charset="-127"/>
              </a:rPr>
              <a:t> 어두운 부분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D8D36B-6512-5507-2981-B589E26AA9A7}"/>
              </a:ext>
            </a:extLst>
          </p:cNvPr>
          <p:cNvSpPr txBox="1"/>
          <p:nvPr/>
        </p:nvSpPr>
        <p:spPr>
          <a:xfrm>
            <a:off x="700391" y="2234457"/>
            <a:ext cx="7587575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altLang="ko-KR" sz="3000" dirty="0">
                <a:latin typeface="궁서" panose="02030600000101010101" pitchFamily="18" charset="-127"/>
                <a:ea typeface="궁서" panose="02030600000101010101" pitchFamily="18" charset="-127"/>
              </a:rPr>
              <a:t>- </a:t>
            </a:r>
            <a:r>
              <a:rPr lang="ko-KR" altLang="en-US" sz="3000" dirty="0" err="1">
                <a:latin typeface="궁서" panose="02030600000101010101" pitchFamily="18" charset="-127"/>
                <a:ea typeface="궁서" panose="02030600000101010101" pitchFamily="18" charset="-127"/>
              </a:rPr>
              <a:t>오이란도</a:t>
            </a:r>
            <a:r>
              <a:rPr lang="ko-KR" altLang="en-US" sz="3000" dirty="0">
                <a:latin typeface="궁서" panose="02030600000101010101" pitchFamily="18" charset="-127"/>
                <a:ea typeface="궁서" panose="02030600000101010101" pitchFamily="18" charset="-127"/>
              </a:rPr>
              <a:t> 결국 유곽의 유녀에 불과</a:t>
            </a:r>
            <a:r>
              <a:rPr lang="en-US" altLang="ko-KR" sz="3000" dirty="0">
                <a:latin typeface="궁서" panose="02030600000101010101" pitchFamily="18" charset="-127"/>
                <a:ea typeface="궁서" panose="02030600000101010101" pitchFamily="18" charset="-127"/>
              </a:rPr>
              <a:t> </a:t>
            </a:r>
            <a:endParaRPr lang="ko-KR" altLang="en-US" sz="30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77369C-14AA-E3A3-E566-3AF9E7999527}"/>
              </a:ext>
            </a:extLst>
          </p:cNvPr>
          <p:cNvSpPr txBox="1"/>
          <p:nvPr/>
        </p:nvSpPr>
        <p:spPr>
          <a:xfrm>
            <a:off x="700390" y="3120500"/>
            <a:ext cx="7879406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altLang="ko-KR" sz="3000" dirty="0">
                <a:latin typeface="궁서" panose="02030600000101010101" pitchFamily="18" charset="-127"/>
                <a:ea typeface="궁서" panose="02030600000101010101" pitchFamily="18" charset="-127"/>
              </a:rPr>
              <a:t>- </a:t>
            </a:r>
            <a:r>
              <a:rPr lang="ko-KR" altLang="en-US" sz="3000" dirty="0">
                <a:latin typeface="궁서" panose="02030600000101010101" pitchFamily="18" charset="-127"/>
                <a:ea typeface="궁서" panose="02030600000101010101" pitchFamily="18" charset="-127"/>
              </a:rPr>
              <a:t>유녀 일을 관두고 큰 성공을 거두는 경우는 아주 소수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3F4DA2-C789-DDA9-315A-9BCBB6CB1086}"/>
              </a:ext>
            </a:extLst>
          </p:cNvPr>
          <p:cNvSpPr txBox="1"/>
          <p:nvPr/>
        </p:nvSpPr>
        <p:spPr>
          <a:xfrm>
            <a:off x="700389" y="4395711"/>
            <a:ext cx="7587575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altLang="ko-KR" sz="3000" dirty="0">
                <a:latin typeface="궁서" panose="02030600000101010101" pitchFamily="18" charset="-127"/>
                <a:ea typeface="궁서" panose="02030600000101010101" pitchFamily="18" charset="-127"/>
              </a:rPr>
              <a:t>- </a:t>
            </a:r>
            <a:r>
              <a:rPr lang="ko-KR" altLang="en-US" sz="3000" dirty="0">
                <a:latin typeface="궁서" panose="02030600000101010101" pitchFamily="18" charset="-127"/>
                <a:ea typeface="궁서" panose="02030600000101010101" pitchFamily="18" charset="-127"/>
              </a:rPr>
              <a:t>일반적으로 </a:t>
            </a:r>
            <a:r>
              <a:rPr lang="en-US" altLang="ko-KR" sz="3000" dirty="0">
                <a:latin typeface="궁서" panose="02030600000101010101" pitchFamily="18" charset="-127"/>
                <a:ea typeface="궁서" panose="02030600000101010101" pitchFamily="18" charset="-127"/>
              </a:rPr>
              <a:t>27</a:t>
            </a:r>
            <a:r>
              <a:rPr lang="ko-KR" altLang="en-US" sz="3000" dirty="0">
                <a:latin typeface="궁서" panose="02030600000101010101" pitchFamily="18" charset="-127"/>
                <a:ea typeface="궁서" panose="02030600000101010101" pitchFamily="18" charset="-127"/>
              </a:rPr>
              <a:t>세 은퇴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9060CC-85A6-5424-6C89-D875FF454CB5}"/>
              </a:ext>
            </a:extLst>
          </p:cNvPr>
          <p:cNvSpPr txBox="1"/>
          <p:nvPr/>
        </p:nvSpPr>
        <p:spPr>
          <a:xfrm>
            <a:off x="700389" y="5305643"/>
            <a:ext cx="8297696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altLang="ko-KR" sz="3000" dirty="0">
                <a:latin typeface="궁서" panose="02030600000101010101" pitchFamily="18" charset="-127"/>
                <a:ea typeface="궁서" panose="02030600000101010101" pitchFamily="18" charset="-127"/>
              </a:rPr>
              <a:t>- </a:t>
            </a:r>
            <a:r>
              <a:rPr lang="ko-KR" altLang="en-US" sz="3000" dirty="0">
                <a:latin typeface="궁서" panose="02030600000101010101" pitchFamily="18" charset="-127"/>
                <a:ea typeface="궁서" panose="02030600000101010101" pitchFamily="18" charset="-127"/>
              </a:rPr>
              <a:t>그 전에 성병 혹은 상처나 병이 생겨 가치가 떨어지면 유곽일 불가</a:t>
            </a:r>
          </a:p>
        </p:txBody>
      </p:sp>
    </p:spTree>
    <p:extLst>
      <p:ext uri="{BB962C8B-B14F-4D97-AF65-F5344CB8AC3E}">
        <p14:creationId xmlns:p14="http://schemas.microsoft.com/office/powerpoint/2010/main" val="220524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CC"/>
            </a:gs>
            <a:gs pos="74000">
              <a:schemeClr val="accent5">
                <a:lumMod val="40000"/>
                <a:lumOff val="60000"/>
              </a:schemeClr>
            </a:gs>
            <a:gs pos="83000">
              <a:schemeClr val="bg1">
                <a:lumMod val="85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6ACCFB23-A389-DBBD-155A-982597293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99C0AD"/>
              </a:clrFrom>
              <a:clrTo>
                <a:srgbClr val="99C0A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738" y="-571500"/>
            <a:ext cx="8577262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7E38C8-E8B2-E031-41AB-67ADBAC31F03}"/>
              </a:ext>
            </a:extLst>
          </p:cNvPr>
          <p:cNvSpPr txBox="1"/>
          <p:nvPr/>
        </p:nvSpPr>
        <p:spPr>
          <a:xfrm>
            <a:off x="2527721" y="5577257"/>
            <a:ext cx="7569589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000" dirty="0">
                <a:latin typeface="궁서" panose="02030600000101010101" pitchFamily="18" charset="-127"/>
                <a:ea typeface="궁서" panose="02030600000101010101" pitchFamily="18" charset="-127"/>
              </a:rPr>
              <a:t>- </a:t>
            </a:r>
            <a:r>
              <a:rPr lang="ko-KR" altLang="en-US" sz="3000" dirty="0">
                <a:latin typeface="궁서" panose="02030600000101010101" pitchFamily="18" charset="-127"/>
                <a:ea typeface="궁서" panose="02030600000101010101" pitchFamily="18" charset="-127"/>
              </a:rPr>
              <a:t>강 위 뗏목에서 매춘을 하는</a:t>
            </a:r>
            <a:endParaRPr lang="en-US" altLang="ko-KR" sz="3000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algn="ctr"/>
            <a:r>
              <a:rPr lang="ko-KR" altLang="en-US" sz="3000" dirty="0">
                <a:latin typeface="궁서" panose="02030600000101010101" pitchFamily="18" charset="-127"/>
                <a:ea typeface="궁서" panose="02030600000101010101" pitchFamily="18" charset="-127"/>
              </a:rPr>
              <a:t>유녀의 최하위 등급인 </a:t>
            </a:r>
            <a:r>
              <a:rPr lang="ko-KR" altLang="en-US" sz="3000" dirty="0" err="1">
                <a:latin typeface="궁서" panose="02030600000101010101" pitchFamily="18" charset="-127"/>
                <a:ea typeface="궁서" panose="02030600000101010101" pitchFamily="18" charset="-127"/>
              </a:rPr>
              <a:t>요타카로</a:t>
            </a:r>
            <a:r>
              <a:rPr lang="ko-KR" altLang="en-US" sz="3000" dirty="0">
                <a:latin typeface="궁서" panose="02030600000101010101" pitchFamily="18" charset="-127"/>
                <a:ea typeface="궁서" panose="02030600000101010101" pitchFamily="18" charset="-127"/>
              </a:rPr>
              <a:t> 전락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4B0011D0-D075-9AE3-5BDF-9D397A9D5C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1990" y="716604"/>
            <a:ext cx="840105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56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CC"/>
            </a:gs>
            <a:gs pos="74000">
              <a:schemeClr val="accent5">
                <a:lumMod val="40000"/>
                <a:lumOff val="60000"/>
              </a:schemeClr>
            </a:gs>
            <a:gs pos="83000">
              <a:schemeClr val="bg1">
                <a:lumMod val="85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6ACCFB23-A389-DBBD-155A-982597293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99C0AD"/>
              </a:clrFrom>
              <a:clrTo>
                <a:srgbClr val="99C0A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738" y="-571500"/>
            <a:ext cx="8577262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7E38C8-E8B2-E031-41AB-67ADBAC31F03}"/>
              </a:ext>
            </a:extLst>
          </p:cNvPr>
          <p:cNvSpPr txBox="1"/>
          <p:nvPr/>
        </p:nvSpPr>
        <p:spPr>
          <a:xfrm>
            <a:off x="3643895" y="3005716"/>
            <a:ext cx="4904210" cy="109260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6500">
                <a:latin typeface="궁서" panose="02030600000101010101" pitchFamily="18" charset="-127"/>
                <a:ea typeface="궁서" panose="02030600000101010101" pitchFamily="18" charset="-127"/>
              </a:rPr>
              <a:t>오이란도츄</a:t>
            </a:r>
            <a:endParaRPr lang="ko-KR" altLang="en-US" sz="65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1918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CC"/>
            </a:gs>
            <a:gs pos="74000">
              <a:schemeClr val="accent5">
                <a:lumMod val="40000"/>
                <a:lumOff val="60000"/>
              </a:schemeClr>
            </a:gs>
            <a:gs pos="83000">
              <a:schemeClr val="bg1">
                <a:lumMod val="85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6ACCFB23-A389-DBBD-155A-982597293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99C0AD"/>
              </a:clrFrom>
              <a:clrTo>
                <a:srgbClr val="99C0A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738" y="-571500"/>
            <a:ext cx="8577262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요시와라와 우키요에 - 기타가와 우타마로, [오기야(扇屋)의 오이란 하나오기(花扇)], 1793년경">
            <a:extLst>
              <a:ext uri="{FF2B5EF4-FFF2-40B4-BE49-F238E27FC236}">
                <a16:creationId xmlns:a16="http://schemas.microsoft.com/office/drawing/2014/main" id="{DACDDF66-6541-103A-A737-E6E3D2621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25" y="1340593"/>
            <a:ext cx="3772305" cy="485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BD512DE-74D9-3C22-92DC-6247194090C4}"/>
              </a:ext>
            </a:extLst>
          </p:cNvPr>
          <p:cNvSpPr txBox="1"/>
          <p:nvPr/>
        </p:nvSpPr>
        <p:spPr>
          <a:xfrm>
            <a:off x="4415049" y="3521216"/>
            <a:ext cx="671269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3000" dirty="0">
                <a:latin typeface="궁서" panose="02030600000101010101" pitchFamily="18" charset="-127"/>
                <a:ea typeface="궁서" panose="02030600000101010101" pitchFamily="18" charset="-127"/>
              </a:rPr>
              <a:t>에도시대</a:t>
            </a:r>
            <a:r>
              <a:rPr lang="en-US" altLang="ko-KR" sz="3000" dirty="0">
                <a:latin typeface="궁서" panose="02030600000101010101" pitchFamily="18" charset="-127"/>
                <a:ea typeface="궁서" panose="02030600000101010101" pitchFamily="18" charset="-127"/>
              </a:rPr>
              <a:t>~</a:t>
            </a:r>
            <a:r>
              <a:rPr lang="ko-KR" altLang="en-US" sz="3000" dirty="0" err="1">
                <a:latin typeface="궁서" panose="02030600000101010101" pitchFamily="18" charset="-127"/>
                <a:ea typeface="궁서" panose="02030600000101010101" pitchFamily="18" charset="-127"/>
              </a:rPr>
              <a:t>다이쇼시대</a:t>
            </a:r>
            <a:r>
              <a:rPr lang="ko-KR" altLang="en-US" sz="3000" dirty="0">
                <a:latin typeface="궁서" panose="02030600000101010101" pitchFamily="18" charset="-127"/>
                <a:ea typeface="궁서" panose="02030600000101010101" pitchFamily="18" charset="-127"/>
              </a:rPr>
              <a:t> 유곽에 존재한 최상위 계급의 유녀</a:t>
            </a:r>
            <a:endParaRPr lang="en-US" altLang="ko-KR" sz="30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8" name="말풍선: 타원형 7">
            <a:extLst>
              <a:ext uri="{FF2B5EF4-FFF2-40B4-BE49-F238E27FC236}">
                <a16:creationId xmlns:a16="http://schemas.microsoft.com/office/drawing/2014/main" id="{EBF14AFD-F7BE-CCE6-83CE-946FEFE2FE7E}"/>
              </a:ext>
            </a:extLst>
          </p:cNvPr>
          <p:cNvSpPr/>
          <p:nvPr/>
        </p:nvSpPr>
        <p:spPr>
          <a:xfrm rot="1726088">
            <a:off x="4916129" y="973451"/>
            <a:ext cx="2769984" cy="2004945"/>
          </a:xfrm>
          <a:prstGeom prst="wedgeEllipse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200" dirty="0">
                <a:solidFill>
                  <a:schemeClr val="tx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유녀들의 </a:t>
            </a:r>
            <a:endParaRPr lang="en-US" altLang="ko-KR" sz="2200" dirty="0">
              <a:solidFill>
                <a:schemeClr val="tx1"/>
              </a:solidFill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algn="ctr"/>
            <a:r>
              <a:rPr lang="ko-KR" altLang="en-US" sz="2200" dirty="0">
                <a:solidFill>
                  <a:schemeClr val="tx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아이돌</a:t>
            </a:r>
            <a:r>
              <a:rPr lang="en-US" altLang="ko-KR" sz="2200" dirty="0">
                <a:solidFill>
                  <a:schemeClr val="tx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!</a:t>
            </a:r>
            <a:endParaRPr lang="ko-KR" altLang="en-US" sz="2200" dirty="0">
              <a:solidFill>
                <a:schemeClr val="tx1"/>
              </a:solidFill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AA4C31-D84F-B512-F4C5-600FFFC44377}"/>
              </a:ext>
            </a:extLst>
          </p:cNvPr>
          <p:cNvSpPr txBox="1"/>
          <p:nvPr/>
        </p:nvSpPr>
        <p:spPr>
          <a:xfrm>
            <a:off x="4415049" y="5074490"/>
            <a:ext cx="6183982" cy="5539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3000" b="0" i="0" dirty="0">
                <a:solidFill>
                  <a:srgbClr val="373A3C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모든 유녀들을 총괄하는 위치</a:t>
            </a:r>
            <a:endParaRPr lang="ko-KR" altLang="en-US" sz="30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71094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1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CC"/>
            </a:gs>
            <a:gs pos="74000">
              <a:schemeClr val="accent5">
                <a:lumMod val="40000"/>
                <a:lumOff val="60000"/>
              </a:schemeClr>
            </a:gs>
            <a:gs pos="83000">
              <a:schemeClr val="bg1">
                <a:lumMod val="85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6ACCFB23-A389-DBBD-155A-982597293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99C0AD"/>
              </a:clrFrom>
              <a:clrTo>
                <a:srgbClr val="99C0A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738" y="-571500"/>
            <a:ext cx="8577262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>
            <a:extLst>
              <a:ext uri="{FF2B5EF4-FFF2-40B4-BE49-F238E27FC236}">
                <a16:creationId xmlns:a16="http://schemas.microsoft.com/office/drawing/2014/main" id="{1C42A857-2BFF-CE3E-F8C0-CD0504C79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892" y="1770434"/>
            <a:ext cx="5360668" cy="453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55F0067-DD90-68C7-9C0C-F293447D451F}"/>
              </a:ext>
            </a:extLst>
          </p:cNvPr>
          <p:cNvSpPr txBox="1"/>
          <p:nvPr/>
        </p:nvSpPr>
        <p:spPr>
          <a:xfrm>
            <a:off x="378679" y="318143"/>
            <a:ext cx="4456669" cy="861774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v"/>
            </a:pPr>
            <a:r>
              <a:rPr lang="ko-KR" altLang="en-US" sz="5000" dirty="0" err="1">
                <a:latin typeface="궁서" panose="02030600000101010101" pitchFamily="18" charset="-127"/>
                <a:ea typeface="궁서" panose="02030600000101010101" pitchFamily="18" charset="-127"/>
              </a:rPr>
              <a:t>오이란도츄</a:t>
            </a:r>
            <a:r>
              <a:rPr lang="en-US" altLang="ko-KR" sz="5000" dirty="0">
                <a:latin typeface="궁서" panose="02030600000101010101" pitchFamily="18" charset="-127"/>
                <a:ea typeface="궁서" panose="02030600000101010101" pitchFamily="18" charset="-127"/>
              </a:rPr>
              <a:t>?</a:t>
            </a:r>
            <a:endParaRPr lang="ko-KR" altLang="en-US" sz="50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B68C90-3B1A-FD44-1AEB-EBF8754954F4}"/>
              </a:ext>
            </a:extLst>
          </p:cNvPr>
          <p:cNvSpPr txBox="1"/>
          <p:nvPr/>
        </p:nvSpPr>
        <p:spPr>
          <a:xfrm>
            <a:off x="152440" y="3219271"/>
            <a:ext cx="6520735" cy="240065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ko-KR" sz="2500" b="0" i="0" dirty="0">
                <a:solidFill>
                  <a:srgbClr val="202122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- </a:t>
            </a:r>
            <a:r>
              <a:rPr lang="ko-KR" altLang="en-US" sz="2500" b="0" i="0" dirty="0" err="1">
                <a:solidFill>
                  <a:srgbClr val="202122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오이란이</a:t>
            </a:r>
            <a:r>
              <a:rPr lang="ko-KR" altLang="en-US" sz="2500" b="0" i="0" dirty="0">
                <a:solidFill>
                  <a:srgbClr val="202122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 </a:t>
            </a:r>
            <a:r>
              <a:rPr lang="ko-KR" altLang="en-US" sz="2500" b="0" i="0" dirty="0" err="1">
                <a:solidFill>
                  <a:srgbClr val="202122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카무로나</a:t>
            </a:r>
            <a:r>
              <a:rPr lang="ko-KR" altLang="en-US" sz="2500" b="0" i="0" dirty="0">
                <a:solidFill>
                  <a:srgbClr val="202122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 </a:t>
            </a:r>
            <a:r>
              <a:rPr lang="ko-KR" altLang="en-US" sz="2500" b="0" i="0" dirty="0" err="1">
                <a:solidFill>
                  <a:srgbClr val="202122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후리소데</a:t>
            </a:r>
            <a:r>
              <a:rPr lang="ko-KR" altLang="en-US" sz="2500" b="0" i="0" dirty="0">
                <a:solidFill>
                  <a:srgbClr val="202122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 신조 등을 거느리고 </a:t>
            </a:r>
            <a:r>
              <a:rPr lang="ko-KR" altLang="en-US" sz="2500" b="0" i="0" dirty="0" err="1">
                <a:solidFill>
                  <a:srgbClr val="202122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아게야</a:t>
            </a:r>
            <a:r>
              <a:rPr lang="en-US" altLang="ko-KR" sz="2500" b="0" i="0" dirty="0">
                <a:solidFill>
                  <a:srgbClr val="202122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2500" b="0" i="0" dirty="0">
                <a:solidFill>
                  <a:srgbClr val="202122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揚屋</a:t>
            </a:r>
            <a:r>
              <a:rPr lang="en-US" altLang="ko-KR" sz="2500" b="0" i="0" dirty="0">
                <a:solidFill>
                  <a:srgbClr val="202122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)</a:t>
            </a:r>
            <a:r>
              <a:rPr lang="ko-KR" altLang="en-US" sz="2500" b="0" i="0" dirty="0">
                <a:solidFill>
                  <a:srgbClr val="202122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나 </a:t>
            </a:r>
            <a:r>
              <a:rPr lang="ko-KR" altLang="en-US" sz="2500" b="0" i="0" dirty="0" err="1">
                <a:solidFill>
                  <a:srgbClr val="202122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히키테쟈야</a:t>
            </a:r>
            <a:r>
              <a:rPr lang="en-US" altLang="ko-KR" sz="2500" b="0" i="0" dirty="0">
                <a:solidFill>
                  <a:srgbClr val="202122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2500" b="0" i="0" dirty="0">
                <a:solidFill>
                  <a:srgbClr val="202122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引手茶屋</a:t>
            </a:r>
            <a:r>
              <a:rPr lang="en-US" altLang="ko-KR" sz="2500" b="0" i="0" dirty="0">
                <a:solidFill>
                  <a:srgbClr val="202122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)</a:t>
            </a:r>
            <a:r>
              <a:rPr lang="ko-KR" altLang="en-US" sz="2500" b="0" i="0" dirty="0">
                <a:solidFill>
                  <a:srgbClr val="202122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까지 행진</a:t>
            </a:r>
            <a:endParaRPr lang="en-US" altLang="ko-KR" sz="2500" b="0" i="0" dirty="0">
              <a:solidFill>
                <a:srgbClr val="202122"/>
              </a:solidFill>
              <a:effectLst/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endParaRPr lang="en-US" altLang="ko-KR" sz="2500" dirty="0">
              <a:solidFill>
                <a:srgbClr val="202122"/>
              </a:solidFill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r>
              <a:rPr lang="en-US" altLang="ko-KR" sz="2500" b="0" i="0" dirty="0">
                <a:solidFill>
                  <a:srgbClr val="202122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- </a:t>
            </a:r>
            <a:r>
              <a:rPr lang="ko-KR" altLang="en-US" sz="2500" b="0" i="0" dirty="0">
                <a:solidFill>
                  <a:srgbClr val="202122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오늘날에도 가부키와 각지의 축제 행사로 재현됨</a:t>
            </a:r>
            <a:endParaRPr lang="ko-KR" altLang="en-US" sz="25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90804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CC"/>
            </a:gs>
            <a:gs pos="74000">
              <a:schemeClr val="accent5">
                <a:lumMod val="40000"/>
                <a:lumOff val="60000"/>
              </a:schemeClr>
            </a:gs>
            <a:gs pos="83000">
              <a:schemeClr val="bg1">
                <a:lumMod val="85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6ACCFB23-A389-DBBD-155A-982597293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99C0AD"/>
              </a:clrFrom>
              <a:clrTo>
                <a:srgbClr val="99C0A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738" y="-571500"/>
            <a:ext cx="8577262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7E38C8-E8B2-E031-41AB-67ADBAC31F03}"/>
              </a:ext>
            </a:extLst>
          </p:cNvPr>
          <p:cNvSpPr txBox="1"/>
          <p:nvPr/>
        </p:nvSpPr>
        <p:spPr>
          <a:xfrm>
            <a:off x="670386" y="3278516"/>
            <a:ext cx="5669453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altLang="ko-KR" sz="3000" dirty="0">
                <a:latin typeface="궁서" panose="02030600000101010101" pitchFamily="18" charset="-127"/>
                <a:ea typeface="궁서" panose="02030600000101010101" pitchFamily="18" charset="-127"/>
              </a:rPr>
              <a:t>-</a:t>
            </a:r>
            <a:r>
              <a:rPr lang="ko-KR" altLang="en-US" sz="3000" dirty="0">
                <a:latin typeface="궁서" panose="02030600000101010101" pitchFamily="18" charset="-127"/>
                <a:ea typeface="궁서" panose="02030600000101010101" pitchFamily="18" charset="-127"/>
              </a:rPr>
              <a:t> </a:t>
            </a:r>
            <a:r>
              <a:rPr lang="ko-KR" altLang="en-US" sz="3000" dirty="0" err="1">
                <a:latin typeface="궁서" panose="02030600000101010101" pitchFamily="18" charset="-127"/>
                <a:ea typeface="궁서" panose="02030600000101010101" pitchFamily="18" charset="-127"/>
              </a:rPr>
              <a:t>오이란의</a:t>
            </a:r>
            <a:r>
              <a:rPr lang="ko-KR" altLang="en-US" sz="3000" dirty="0">
                <a:latin typeface="궁서" panose="02030600000101010101" pitchFamily="18" charset="-127"/>
                <a:ea typeface="궁서" panose="02030600000101010101" pitchFamily="18" charset="-127"/>
              </a:rPr>
              <a:t> 뒤는 만 </a:t>
            </a:r>
            <a:r>
              <a:rPr lang="en-US" altLang="ko-KR" sz="3000" dirty="0">
                <a:latin typeface="궁서" panose="02030600000101010101" pitchFamily="18" charset="-127"/>
                <a:ea typeface="궁서" panose="02030600000101010101" pitchFamily="18" charset="-127"/>
              </a:rPr>
              <a:t>15-16</a:t>
            </a:r>
            <a:r>
              <a:rPr lang="ko-KR" altLang="en-US" sz="3000" dirty="0">
                <a:latin typeface="궁서" panose="02030600000101010101" pitchFamily="18" charset="-127"/>
                <a:ea typeface="궁서" panose="02030600000101010101" pitchFamily="18" charset="-127"/>
              </a:rPr>
              <a:t>세쯤 예비 </a:t>
            </a:r>
            <a:r>
              <a:rPr lang="ko-KR" altLang="en-US" sz="3000" dirty="0" err="1">
                <a:latin typeface="궁서" panose="02030600000101010101" pitchFamily="18" charset="-127"/>
                <a:ea typeface="궁서" panose="02030600000101010101" pitchFamily="18" charset="-127"/>
              </a:rPr>
              <a:t>오이란이</a:t>
            </a:r>
            <a:r>
              <a:rPr lang="ko-KR" altLang="en-US" sz="3000" dirty="0">
                <a:latin typeface="궁서" panose="02030600000101010101" pitchFamily="18" charset="-127"/>
                <a:ea typeface="궁서" panose="02030600000101010101" pitchFamily="18" charset="-127"/>
              </a:rPr>
              <a:t> 걸음</a:t>
            </a:r>
          </a:p>
        </p:txBody>
      </p:sp>
      <p:pic>
        <p:nvPicPr>
          <p:cNvPr id="24578" name="Picture 2">
            <a:extLst>
              <a:ext uri="{FF2B5EF4-FFF2-40B4-BE49-F238E27FC236}">
                <a16:creationId xmlns:a16="http://schemas.microsoft.com/office/drawing/2014/main" id="{E712C730-A7BF-3959-FB70-7B0966868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0" y="1069967"/>
            <a:ext cx="4181966" cy="514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29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CC"/>
            </a:gs>
            <a:gs pos="74000">
              <a:schemeClr val="accent5">
                <a:lumMod val="40000"/>
                <a:lumOff val="60000"/>
              </a:schemeClr>
            </a:gs>
            <a:gs pos="83000">
              <a:schemeClr val="bg1">
                <a:lumMod val="85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6ACCFB23-A389-DBBD-155A-982597293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99C0AD"/>
              </a:clrFrom>
              <a:clrTo>
                <a:srgbClr val="99C0A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738" y="-571500"/>
            <a:ext cx="8577262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7E38C8-E8B2-E031-41AB-67ADBAC31F03}"/>
              </a:ext>
            </a:extLst>
          </p:cNvPr>
          <p:cNvSpPr txBox="1"/>
          <p:nvPr/>
        </p:nvSpPr>
        <p:spPr>
          <a:xfrm>
            <a:off x="111586" y="716027"/>
            <a:ext cx="5984414" cy="93871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marL="857250" indent="-857250" algn="ctr">
              <a:buFont typeface="Wingdings" panose="05000000000000000000" pitchFamily="2" charset="2"/>
              <a:buChar char="v"/>
            </a:pPr>
            <a:r>
              <a:rPr lang="ko-KR" altLang="en-US" sz="5500" dirty="0">
                <a:latin typeface="궁서" panose="02030600000101010101" pitchFamily="18" charset="-127"/>
                <a:ea typeface="궁서" panose="02030600000101010101" pitchFamily="18" charset="-127"/>
              </a:rPr>
              <a:t>주요 참가 인원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55DEB6-2479-6867-65CC-20760814D4D7}"/>
              </a:ext>
            </a:extLst>
          </p:cNvPr>
          <p:cNvSpPr txBox="1"/>
          <p:nvPr/>
        </p:nvSpPr>
        <p:spPr>
          <a:xfrm>
            <a:off x="457200" y="2157165"/>
            <a:ext cx="11247120" cy="393954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ko-KR" altLang="en-US" sz="2500" b="0" i="0" dirty="0">
                <a:solidFill>
                  <a:srgbClr val="212529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오이란</a:t>
            </a:r>
            <a:r>
              <a:rPr lang="en-US" altLang="ko-KR" sz="2500" b="0" i="0" dirty="0">
                <a:solidFill>
                  <a:srgbClr val="212529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: </a:t>
            </a:r>
            <a:r>
              <a:rPr lang="ko-KR" altLang="en-US" sz="2500" b="0" i="0" dirty="0" err="1">
                <a:solidFill>
                  <a:srgbClr val="212529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메인이지만</a:t>
            </a:r>
            <a:r>
              <a:rPr lang="ko-KR" altLang="en-US" sz="2500" b="0" i="0" dirty="0">
                <a:solidFill>
                  <a:srgbClr val="212529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 행렬 끝자락에서 포인트 역할</a:t>
            </a:r>
            <a:endParaRPr lang="en-US" altLang="ko-KR" sz="2500" b="0" i="0" dirty="0">
              <a:solidFill>
                <a:srgbClr val="212529"/>
              </a:solidFill>
              <a:effectLst/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altLang="ko-KR" sz="2500" b="0" i="0" dirty="0">
              <a:solidFill>
                <a:srgbClr val="212529"/>
              </a:solidFill>
              <a:effectLst/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ko-KR" altLang="en-US" sz="2500" b="0" i="0" dirty="0" err="1">
                <a:solidFill>
                  <a:srgbClr val="212529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카무로와</a:t>
            </a:r>
            <a:r>
              <a:rPr lang="ko-KR" altLang="en-US" sz="2500" b="0" i="0" dirty="0">
                <a:solidFill>
                  <a:srgbClr val="212529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 </a:t>
            </a:r>
            <a:r>
              <a:rPr lang="ko-KR" altLang="en-US" sz="2500" b="0" i="0" dirty="0" err="1">
                <a:solidFill>
                  <a:srgbClr val="212529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후리소데신조</a:t>
            </a:r>
            <a:r>
              <a:rPr lang="en-US" altLang="ko-KR" sz="2500" b="0" i="0" dirty="0">
                <a:solidFill>
                  <a:srgbClr val="212529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: </a:t>
            </a:r>
            <a:r>
              <a:rPr lang="ko-KR" altLang="en-US" sz="2500" b="0" i="0" dirty="0">
                <a:solidFill>
                  <a:srgbClr val="212529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해당 </a:t>
            </a:r>
            <a:r>
              <a:rPr lang="ko-KR" altLang="en-US" sz="2500" b="0" i="0" dirty="0" err="1">
                <a:solidFill>
                  <a:srgbClr val="212529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오이란의</a:t>
            </a:r>
            <a:r>
              <a:rPr lang="ko-KR" altLang="en-US" sz="2500" b="0" i="0" dirty="0">
                <a:solidFill>
                  <a:srgbClr val="212529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 시중을 드는 견습 유녀</a:t>
            </a:r>
            <a:endParaRPr lang="en-US" altLang="ko-KR" sz="2500" b="0" i="0" dirty="0">
              <a:solidFill>
                <a:srgbClr val="212529"/>
              </a:solidFill>
              <a:effectLst/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altLang="ko-KR" sz="2500" b="0" i="0" dirty="0">
              <a:solidFill>
                <a:srgbClr val="212529"/>
              </a:solidFill>
              <a:effectLst/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ko-KR" altLang="en-US" sz="2500" b="0" i="0" dirty="0" err="1">
                <a:solidFill>
                  <a:srgbClr val="212529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미세반</a:t>
            </a:r>
            <a:r>
              <a:rPr lang="en-US" altLang="ko-KR" sz="2500" b="0" i="0" dirty="0">
                <a:solidFill>
                  <a:srgbClr val="212529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2500" b="0" i="0" dirty="0">
                <a:solidFill>
                  <a:srgbClr val="212529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見世番</a:t>
            </a:r>
            <a:r>
              <a:rPr lang="en-US" altLang="ko-KR" sz="2500" b="0" i="0" dirty="0">
                <a:solidFill>
                  <a:srgbClr val="212529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): </a:t>
            </a:r>
            <a:r>
              <a:rPr lang="ko-KR" altLang="en-US" sz="2500" b="0" i="0" dirty="0">
                <a:solidFill>
                  <a:srgbClr val="212529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가게 종업원으로 일하는 젊은 남성이며 </a:t>
            </a:r>
            <a:r>
              <a:rPr lang="ko-KR" altLang="en-US" sz="2500" b="0" i="0" dirty="0" err="1">
                <a:solidFill>
                  <a:srgbClr val="212529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오이란의</a:t>
            </a:r>
            <a:r>
              <a:rPr lang="ko-KR" altLang="en-US" sz="2500" b="0" i="0" dirty="0">
                <a:solidFill>
                  <a:srgbClr val="212529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 수행원</a:t>
            </a:r>
            <a:endParaRPr lang="en-US" altLang="ko-KR" sz="2500" b="0" i="0" dirty="0">
              <a:solidFill>
                <a:srgbClr val="212529"/>
              </a:solidFill>
              <a:effectLst/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ko-KR" altLang="en-US" sz="2500" b="0" i="0" dirty="0">
              <a:solidFill>
                <a:srgbClr val="212529"/>
              </a:solidFill>
              <a:effectLst/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ko-KR" altLang="en-US" sz="2500" b="0" i="0" dirty="0" err="1">
                <a:solidFill>
                  <a:srgbClr val="212529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가나보히키</a:t>
            </a:r>
            <a:r>
              <a:rPr lang="en-US" altLang="ko-KR" sz="2500" b="0" i="0" dirty="0">
                <a:solidFill>
                  <a:srgbClr val="212529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2500" b="0" i="0" dirty="0">
                <a:solidFill>
                  <a:srgbClr val="212529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金棒引き</a:t>
            </a:r>
            <a:r>
              <a:rPr lang="en-US" altLang="ko-KR" sz="2500" b="0" i="0" dirty="0">
                <a:solidFill>
                  <a:srgbClr val="212529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): </a:t>
            </a:r>
            <a:r>
              <a:rPr lang="ko-KR" altLang="en-US" sz="2500" b="0" i="0" dirty="0">
                <a:solidFill>
                  <a:srgbClr val="212529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 </a:t>
            </a:r>
            <a:r>
              <a:rPr lang="ko-KR" altLang="en-US" sz="2500" b="0" i="0" dirty="0" err="1">
                <a:solidFill>
                  <a:srgbClr val="212529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츠유하라이</a:t>
            </a:r>
            <a:r>
              <a:rPr lang="en-US" altLang="ko-KR" sz="2500" b="0" i="0" dirty="0">
                <a:solidFill>
                  <a:srgbClr val="212529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2500" b="0" i="0" dirty="0">
                <a:solidFill>
                  <a:srgbClr val="212529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露払い</a:t>
            </a:r>
            <a:r>
              <a:rPr lang="en-US" altLang="ko-KR" sz="2500" b="0" i="0" dirty="0">
                <a:solidFill>
                  <a:srgbClr val="212529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). </a:t>
            </a:r>
            <a:r>
              <a:rPr lang="ko-KR" altLang="en-US" sz="2500" b="0" i="0" dirty="0">
                <a:solidFill>
                  <a:srgbClr val="212529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석장과 비슷한 형상의 쇠막대를 들고 행렬 선두에서 </a:t>
            </a:r>
            <a:r>
              <a:rPr lang="ko-KR" altLang="en-US" sz="2500" dirty="0">
                <a:solidFill>
                  <a:srgbClr val="212529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걸음</a:t>
            </a:r>
            <a:r>
              <a:rPr lang="en-US" altLang="ko-KR" sz="2500" dirty="0">
                <a:solidFill>
                  <a:srgbClr val="212529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. </a:t>
            </a:r>
            <a:r>
              <a:rPr lang="ko-KR" altLang="en-US" sz="2500" b="0" i="0" dirty="0">
                <a:solidFill>
                  <a:srgbClr val="212529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 밤에 순찰과 안전 의무 일종의 자경단 </a:t>
            </a:r>
            <a:endParaRPr lang="en-US" altLang="ko-KR" sz="2500" b="0" i="0" dirty="0">
              <a:solidFill>
                <a:srgbClr val="212529"/>
              </a:solidFill>
              <a:effectLst/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algn="l"/>
            <a:endParaRPr lang="en-US" altLang="ko-KR" sz="2500" b="0" i="0" dirty="0">
              <a:solidFill>
                <a:srgbClr val="212529"/>
              </a:solidFill>
              <a:effectLst/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ko-KR" altLang="en-US" sz="2500" b="0" i="0" dirty="0" err="1">
                <a:solidFill>
                  <a:srgbClr val="212529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테코마이</a:t>
            </a:r>
            <a:r>
              <a:rPr lang="en-US" altLang="ko-KR" sz="2500" b="0" i="0" dirty="0">
                <a:solidFill>
                  <a:srgbClr val="212529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2500" b="0" i="0" dirty="0">
                <a:solidFill>
                  <a:srgbClr val="212529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手古舞</a:t>
            </a:r>
            <a:r>
              <a:rPr lang="en-US" altLang="ko-KR" sz="2500" b="0" i="0" dirty="0">
                <a:solidFill>
                  <a:srgbClr val="212529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): </a:t>
            </a:r>
            <a:r>
              <a:rPr lang="ko-KR" altLang="en-US" sz="2500" b="0" i="0" dirty="0">
                <a:solidFill>
                  <a:srgbClr val="212529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행렬에 참가하는 남장한 여성</a:t>
            </a:r>
            <a:endParaRPr lang="en-US" altLang="ko-KR" sz="2500" b="0" i="0" dirty="0">
              <a:solidFill>
                <a:srgbClr val="212529"/>
              </a:solidFill>
              <a:effectLst/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5355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CC"/>
            </a:gs>
            <a:gs pos="74000">
              <a:schemeClr val="accent5">
                <a:lumMod val="40000"/>
                <a:lumOff val="60000"/>
              </a:schemeClr>
            </a:gs>
            <a:gs pos="83000">
              <a:schemeClr val="bg1">
                <a:lumMod val="85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6ACCFB23-A389-DBBD-155A-982597293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99C0AD"/>
              </a:clrFrom>
              <a:clrTo>
                <a:srgbClr val="99C0A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738" y="-571500"/>
            <a:ext cx="8577262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7E38C8-E8B2-E031-41AB-67ADBAC31F03}"/>
              </a:ext>
            </a:extLst>
          </p:cNvPr>
          <p:cNvSpPr txBox="1"/>
          <p:nvPr/>
        </p:nvSpPr>
        <p:spPr>
          <a:xfrm>
            <a:off x="223962" y="5037742"/>
            <a:ext cx="6061802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marL="342900" indent="-342900" algn="ctr">
              <a:buFontTx/>
              <a:buChar char="-"/>
            </a:pPr>
            <a:r>
              <a:rPr lang="ko-KR" altLang="en-US" sz="2500" b="0" i="0" dirty="0">
                <a:solidFill>
                  <a:srgbClr val="202122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제대로 </a:t>
            </a:r>
            <a:r>
              <a:rPr lang="ko-KR" altLang="en-US" sz="2500" b="0" i="0" dirty="0" err="1">
                <a:solidFill>
                  <a:srgbClr val="202122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하치몬지로</a:t>
            </a:r>
            <a:r>
              <a:rPr lang="ko-KR" altLang="en-US" sz="2500" b="0" i="0" dirty="0">
                <a:solidFill>
                  <a:srgbClr val="202122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 걸을 수 있게</a:t>
            </a:r>
            <a:endParaRPr lang="en-US" altLang="ko-KR" sz="2500" b="0" i="0" dirty="0">
              <a:solidFill>
                <a:srgbClr val="202122"/>
              </a:solidFill>
              <a:effectLst/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algn="ctr"/>
            <a:r>
              <a:rPr lang="ko-KR" altLang="en-US" sz="2500" b="0" i="0" dirty="0">
                <a:solidFill>
                  <a:srgbClr val="202122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 되려면 </a:t>
            </a:r>
            <a:r>
              <a:rPr lang="en-US" altLang="ko-KR" sz="2500" b="0" i="0" dirty="0">
                <a:solidFill>
                  <a:srgbClr val="202122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3</a:t>
            </a:r>
            <a:r>
              <a:rPr lang="ko-KR" altLang="en-US" sz="2500" b="0" i="0" dirty="0">
                <a:solidFill>
                  <a:srgbClr val="202122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년 소요</a:t>
            </a:r>
            <a:endParaRPr lang="ko-KR" altLang="en-US" sz="25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6B44E3-3067-03A3-A2FF-37EC242B2622}"/>
              </a:ext>
            </a:extLst>
          </p:cNvPr>
          <p:cNvSpPr txBox="1"/>
          <p:nvPr/>
        </p:nvSpPr>
        <p:spPr>
          <a:xfrm>
            <a:off x="611351" y="2465278"/>
            <a:ext cx="5287025" cy="1246495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marL="342900" indent="-342900" algn="ctr">
              <a:buFontTx/>
              <a:buChar char="-"/>
            </a:pPr>
            <a:r>
              <a:rPr lang="ko-KR" altLang="en-US" sz="2500" b="0" i="0" dirty="0" err="1">
                <a:solidFill>
                  <a:srgbClr val="202122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산마이하</a:t>
            </a:r>
            <a:r>
              <a:rPr lang="en-US" altLang="ko-KR" sz="2500" b="0" i="0" dirty="0">
                <a:solidFill>
                  <a:srgbClr val="202122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2500" b="0" i="0" dirty="0">
                <a:solidFill>
                  <a:srgbClr val="202122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三枚歯</a:t>
            </a:r>
            <a:r>
              <a:rPr lang="en-US" altLang="ko-KR" sz="2500" b="0" i="0" dirty="0">
                <a:solidFill>
                  <a:srgbClr val="202122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)</a:t>
            </a:r>
            <a:r>
              <a:rPr lang="ko-KR" altLang="en-US" sz="2500" b="0" i="0" dirty="0">
                <a:solidFill>
                  <a:srgbClr val="202122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의 무겁고 높은 </a:t>
            </a:r>
            <a:endParaRPr lang="en-US" altLang="ko-KR" sz="2500" b="0" i="0" dirty="0">
              <a:solidFill>
                <a:srgbClr val="202122"/>
              </a:solidFill>
              <a:effectLst/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algn="ctr"/>
            <a:r>
              <a:rPr lang="ko-KR" altLang="en-US" sz="2500" b="0" i="0" dirty="0">
                <a:solidFill>
                  <a:srgbClr val="202122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검정 </a:t>
            </a:r>
            <a:r>
              <a:rPr lang="ko-KR" altLang="en-US" sz="2500" b="0" i="0" dirty="0" err="1">
                <a:solidFill>
                  <a:srgbClr val="202122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게타를</a:t>
            </a:r>
            <a:r>
              <a:rPr lang="ko-KR" altLang="en-US" sz="2500" b="0" i="0" dirty="0">
                <a:solidFill>
                  <a:srgbClr val="202122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 신고 八자로 </a:t>
            </a:r>
            <a:r>
              <a:rPr lang="ko-KR" altLang="en-US" sz="2500" dirty="0">
                <a:solidFill>
                  <a:srgbClr val="202122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걸음</a:t>
            </a:r>
            <a:endParaRPr lang="en-US" altLang="ko-KR" sz="2500" dirty="0">
              <a:solidFill>
                <a:srgbClr val="202122"/>
              </a:solidFill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algn="ctr"/>
            <a:endParaRPr lang="ko-KR" altLang="en-US" sz="25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74E189-C02A-D54D-EA53-96A132D15303}"/>
              </a:ext>
            </a:extLst>
          </p:cNvPr>
          <p:cNvSpPr txBox="1"/>
          <p:nvPr/>
        </p:nvSpPr>
        <p:spPr>
          <a:xfrm>
            <a:off x="611351" y="3711773"/>
            <a:ext cx="6006773" cy="861774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marL="342900" indent="-342900" algn="ctr">
              <a:buFontTx/>
              <a:buChar char="-"/>
            </a:pPr>
            <a:r>
              <a:rPr lang="ko-KR" altLang="en-US" sz="2500" b="0" i="0" dirty="0" err="1">
                <a:solidFill>
                  <a:srgbClr val="202122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요시와라는</a:t>
            </a:r>
            <a:r>
              <a:rPr lang="ko-KR" altLang="en-US" sz="2500" b="0" i="0" dirty="0">
                <a:solidFill>
                  <a:srgbClr val="202122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 </a:t>
            </a:r>
            <a:r>
              <a:rPr lang="en-US" altLang="ko-KR" sz="2500" b="0" i="0" dirty="0">
                <a:solidFill>
                  <a:srgbClr val="202122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"</a:t>
            </a:r>
            <a:r>
              <a:rPr lang="ko-KR" altLang="en-US" sz="2500" b="0" i="0" dirty="0" err="1">
                <a:solidFill>
                  <a:srgbClr val="202122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소토하치몬지</a:t>
            </a:r>
            <a:r>
              <a:rPr lang="en-US" altLang="ko-KR" sz="2500" b="0" i="0" dirty="0">
                <a:solidFill>
                  <a:srgbClr val="202122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2500" b="0" i="0" dirty="0">
                <a:solidFill>
                  <a:srgbClr val="202122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外八文字</a:t>
            </a:r>
            <a:r>
              <a:rPr lang="en-US" altLang="ko-KR" sz="2500" b="0" i="0" dirty="0">
                <a:solidFill>
                  <a:srgbClr val="202122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)“</a:t>
            </a:r>
          </a:p>
          <a:p>
            <a:pPr algn="ctr"/>
            <a:r>
              <a:rPr lang="en-US" altLang="ko-KR" sz="2500" b="0" i="0" dirty="0">
                <a:solidFill>
                  <a:srgbClr val="202122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 (</a:t>
            </a:r>
            <a:r>
              <a:rPr lang="ko-KR" altLang="en-US" sz="2500" b="0" i="0" dirty="0">
                <a:solidFill>
                  <a:srgbClr val="202122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내딛는 발이 바깥쪽으로 돈다</a:t>
            </a:r>
            <a:r>
              <a:rPr lang="en-US" altLang="ko-KR" sz="2500" b="0" i="0" dirty="0">
                <a:solidFill>
                  <a:srgbClr val="202122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)</a:t>
            </a:r>
            <a:endParaRPr lang="ko-KR" altLang="en-US" sz="25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E886C8-80F9-5BC3-6E8B-614386FBF29D}"/>
              </a:ext>
            </a:extLst>
          </p:cNvPr>
          <p:cNvSpPr txBox="1"/>
          <p:nvPr/>
        </p:nvSpPr>
        <p:spPr>
          <a:xfrm>
            <a:off x="485202" y="477530"/>
            <a:ext cx="3698449" cy="938719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v"/>
            </a:pPr>
            <a:r>
              <a:rPr lang="ko-KR" altLang="en-US" sz="5500" dirty="0">
                <a:latin typeface="궁서" panose="02030600000101010101" pitchFamily="18" charset="-127"/>
                <a:ea typeface="궁서" panose="02030600000101010101" pitchFamily="18" charset="-127"/>
              </a:rPr>
              <a:t>걸음걸이</a:t>
            </a:r>
          </a:p>
        </p:txBody>
      </p:sp>
      <p:pic>
        <p:nvPicPr>
          <p:cNvPr id="22530" name="Picture 2" descr="도쿄 키타시나가와 오이란 도츄">
            <a:extLst>
              <a:ext uri="{FF2B5EF4-FFF2-40B4-BE49-F238E27FC236}">
                <a16:creationId xmlns:a16="http://schemas.microsoft.com/office/drawing/2014/main" id="{B11BD18A-3436-1BFD-F1E1-C3E39D0F3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038" y="703580"/>
            <a:ext cx="434672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99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CC"/>
            </a:gs>
            <a:gs pos="74000">
              <a:schemeClr val="accent5">
                <a:lumMod val="40000"/>
                <a:lumOff val="60000"/>
              </a:schemeClr>
            </a:gs>
            <a:gs pos="83000">
              <a:schemeClr val="bg1">
                <a:lumMod val="85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6ACCFB23-A389-DBBD-155A-982597293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99C0AD"/>
              </a:clrFrom>
              <a:clrTo>
                <a:srgbClr val="99C0A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738" y="-571500"/>
            <a:ext cx="8577262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이등변 삼각형 2">
            <a:hlinkClick r:id="rId3"/>
            <a:extLst>
              <a:ext uri="{FF2B5EF4-FFF2-40B4-BE49-F238E27FC236}">
                <a16:creationId xmlns:a16="http://schemas.microsoft.com/office/drawing/2014/main" id="{7988A593-50CC-E913-9B03-EE36D0E39CEF}"/>
              </a:ext>
            </a:extLst>
          </p:cNvPr>
          <p:cNvSpPr/>
          <p:nvPr/>
        </p:nvSpPr>
        <p:spPr>
          <a:xfrm rot="5400000">
            <a:off x="4727642" y="2529192"/>
            <a:ext cx="3249038" cy="2373549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C0EB65-002B-4B6F-C8D5-F2075DE6C67D}"/>
              </a:ext>
            </a:extLst>
          </p:cNvPr>
          <p:cNvSpPr txBox="1"/>
          <p:nvPr/>
        </p:nvSpPr>
        <p:spPr>
          <a:xfrm>
            <a:off x="491196" y="579035"/>
            <a:ext cx="3005951" cy="553998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ko-KR" altLang="en-US" sz="3000" dirty="0" err="1">
                <a:latin typeface="궁서" panose="02030600000101010101" pitchFamily="18" charset="-127"/>
                <a:ea typeface="궁서" panose="02030600000101010101" pitchFamily="18" charset="-127"/>
              </a:rPr>
              <a:t>오이란도츄</a:t>
            </a:r>
            <a:r>
              <a:rPr lang="ko-KR" altLang="en-US" sz="3000" dirty="0">
                <a:latin typeface="궁서" panose="02030600000101010101" pitchFamily="18" charset="-127"/>
                <a:ea typeface="궁서" panose="02030600000101010101" pitchFamily="18" charset="-127"/>
              </a:rPr>
              <a:t> 영상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31DF61-CE6F-A8E3-D21A-876B150D249B}"/>
              </a:ext>
            </a:extLst>
          </p:cNvPr>
          <p:cNvSpPr txBox="1"/>
          <p:nvPr/>
        </p:nvSpPr>
        <p:spPr>
          <a:xfrm>
            <a:off x="5814962" y="4887072"/>
            <a:ext cx="1210588" cy="323165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ko-KR" altLang="en-US" sz="1500" dirty="0">
                <a:latin typeface="궁서" panose="02030600000101010101" pitchFamily="18" charset="-127"/>
                <a:ea typeface="궁서" panose="02030600000101010101" pitchFamily="18" charset="-127"/>
              </a:rPr>
              <a:t>출처 유튜브</a:t>
            </a:r>
          </a:p>
        </p:txBody>
      </p:sp>
    </p:spTree>
    <p:extLst>
      <p:ext uri="{BB962C8B-B14F-4D97-AF65-F5344CB8AC3E}">
        <p14:creationId xmlns:p14="http://schemas.microsoft.com/office/powerpoint/2010/main" val="3302342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CC"/>
            </a:gs>
            <a:gs pos="74000">
              <a:schemeClr val="accent5">
                <a:lumMod val="40000"/>
                <a:lumOff val="60000"/>
              </a:schemeClr>
            </a:gs>
            <a:gs pos="83000">
              <a:schemeClr val="bg1">
                <a:lumMod val="85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6ACCFB23-A389-DBBD-155A-982597293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99C0AD"/>
              </a:clrFrom>
              <a:clrTo>
                <a:srgbClr val="99C0A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738" y="-571500"/>
            <a:ext cx="8577262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7E38C8-E8B2-E031-41AB-67ADBAC31F03}"/>
              </a:ext>
            </a:extLst>
          </p:cNvPr>
          <p:cNvSpPr txBox="1"/>
          <p:nvPr/>
        </p:nvSpPr>
        <p:spPr>
          <a:xfrm>
            <a:off x="2311205" y="2882696"/>
            <a:ext cx="7569589" cy="109260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6500">
                <a:latin typeface="궁서" panose="02030600000101010101" pitchFamily="18" charset="-127"/>
                <a:ea typeface="궁서" panose="02030600000101010101" pitchFamily="18" charset="-127"/>
              </a:rPr>
              <a:t>현대의 오이란 문화</a:t>
            </a:r>
            <a:endParaRPr lang="ko-KR" altLang="en-US" sz="65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5781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CC"/>
            </a:gs>
            <a:gs pos="74000">
              <a:schemeClr val="accent5">
                <a:lumMod val="40000"/>
                <a:lumOff val="60000"/>
              </a:schemeClr>
            </a:gs>
            <a:gs pos="83000">
              <a:schemeClr val="bg1">
                <a:lumMod val="85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6ACCFB23-A389-DBBD-155A-982597293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99C0AD"/>
              </a:clrFrom>
              <a:clrTo>
                <a:srgbClr val="99C0A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738" y="-571500"/>
            <a:ext cx="8577262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7E38C8-E8B2-E031-41AB-67ADBAC31F03}"/>
              </a:ext>
            </a:extLst>
          </p:cNvPr>
          <p:cNvSpPr txBox="1"/>
          <p:nvPr/>
        </p:nvSpPr>
        <p:spPr>
          <a:xfrm>
            <a:off x="252716" y="476524"/>
            <a:ext cx="3362022" cy="109260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marL="857250" indent="-857250" algn="ctr">
              <a:buFont typeface="Wingdings" panose="05000000000000000000" pitchFamily="2" charset="2"/>
              <a:buChar char="v"/>
            </a:pPr>
            <a:r>
              <a:rPr lang="ko-KR" altLang="en-US" sz="6500" dirty="0">
                <a:latin typeface="궁서" panose="02030600000101010101" pitchFamily="18" charset="-127"/>
                <a:ea typeface="궁서" panose="02030600000101010101" pitchFamily="18" charset="-127"/>
              </a:rPr>
              <a:t>영화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8D2BA6-BC36-9F5C-7BA6-E64118B0B33E}"/>
              </a:ext>
            </a:extLst>
          </p:cNvPr>
          <p:cNvSpPr txBox="1"/>
          <p:nvPr/>
        </p:nvSpPr>
        <p:spPr>
          <a:xfrm>
            <a:off x="2791635" y="2617155"/>
            <a:ext cx="5186035" cy="1015663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ko-KR" altLang="en-US" sz="3000" dirty="0">
                <a:latin typeface="궁서" panose="02030600000101010101" pitchFamily="18" charset="-127"/>
                <a:ea typeface="궁서" panose="02030600000101010101" pitchFamily="18" charset="-127"/>
              </a:rPr>
              <a:t>화려하지만 쓸쓸한 </a:t>
            </a:r>
            <a:r>
              <a:rPr lang="ko-KR" altLang="en-US" sz="3000" dirty="0" err="1">
                <a:latin typeface="궁서" panose="02030600000101010101" pitchFamily="18" charset="-127"/>
                <a:ea typeface="궁서" panose="02030600000101010101" pitchFamily="18" charset="-127"/>
              </a:rPr>
              <a:t>오이란의</a:t>
            </a:r>
            <a:r>
              <a:rPr lang="ko-KR" altLang="en-US" sz="3000" dirty="0">
                <a:latin typeface="궁서" panose="02030600000101010101" pitchFamily="18" charset="-127"/>
                <a:ea typeface="궁서" panose="02030600000101010101" pitchFamily="18" charset="-127"/>
              </a:rPr>
              <a:t> </a:t>
            </a:r>
            <a:endParaRPr lang="en-US" altLang="ko-KR" sz="3000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algn="ctr"/>
            <a:r>
              <a:rPr lang="ko-KR" altLang="en-US" sz="3000" dirty="0">
                <a:latin typeface="궁서" panose="02030600000101010101" pitchFamily="18" charset="-127"/>
                <a:ea typeface="궁서" panose="02030600000101010101" pitchFamily="18" charset="-127"/>
              </a:rPr>
              <a:t>당시 생활을 담은 영화</a:t>
            </a:r>
          </a:p>
        </p:txBody>
      </p:sp>
      <p:pic>
        <p:nvPicPr>
          <p:cNvPr id="16386" name="Picture 2" descr="베어브릭 :&gt; M 미카 니나가와 아네모네 100% &amp; 400%_ 포토그라퍼가 불어넣은 생명_ 꽃무늬 패턴">
            <a:extLst>
              <a:ext uri="{FF2B5EF4-FFF2-40B4-BE49-F238E27FC236}">
                <a16:creationId xmlns:a16="http://schemas.microsoft.com/office/drawing/2014/main" id="{B2CCE6F3-C89F-6415-12FF-C4D9DF107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500" y="2006876"/>
            <a:ext cx="3238500" cy="4160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BE2C86-27B1-5CE9-A792-A52D27B9724F}"/>
              </a:ext>
            </a:extLst>
          </p:cNvPr>
          <p:cNvSpPr txBox="1"/>
          <p:nvPr/>
        </p:nvSpPr>
        <p:spPr>
          <a:xfrm>
            <a:off x="9106748" y="6167033"/>
            <a:ext cx="1883849" cy="553998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3000" dirty="0">
                <a:latin typeface="궁서" panose="02030600000101010101" pitchFamily="18" charset="-127"/>
                <a:ea typeface="궁서" panose="02030600000101010101" pitchFamily="18" charset="-127"/>
              </a:rPr>
              <a:t>&lt;</a:t>
            </a:r>
            <a:r>
              <a:rPr lang="ko-KR" altLang="en-US" sz="3000" dirty="0">
                <a:latin typeface="궁서" panose="02030600000101010101" pitchFamily="18" charset="-127"/>
                <a:ea typeface="궁서" panose="02030600000101010101" pitchFamily="18" charset="-127"/>
              </a:rPr>
              <a:t>사쿠란</a:t>
            </a:r>
            <a:r>
              <a:rPr lang="en-US" altLang="ko-KR" sz="3000" dirty="0">
                <a:latin typeface="궁서" panose="02030600000101010101" pitchFamily="18" charset="-127"/>
                <a:ea typeface="궁서" panose="02030600000101010101" pitchFamily="18" charset="-127"/>
              </a:rPr>
              <a:t>&gt;</a:t>
            </a:r>
            <a:endParaRPr lang="ko-KR" altLang="en-US" sz="30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0C472D-6001-7909-D836-260223C8061F}"/>
              </a:ext>
            </a:extLst>
          </p:cNvPr>
          <p:cNvSpPr txBox="1"/>
          <p:nvPr/>
        </p:nvSpPr>
        <p:spPr>
          <a:xfrm>
            <a:off x="100103" y="5977247"/>
            <a:ext cx="4588629" cy="86177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fontAlgn="base"/>
            <a:r>
              <a:rPr lang="en-US" altLang="ko-KR" sz="25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highlight>
                  <a:srgbClr val="C0C0C0"/>
                </a:highlight>
                <a:latin typeface="궁서" panose="02030600000101010101" pitchFamily="18" charset="-127"/>
                <a:ea typeface="궁서" panose="02030600000101010101" pitchFamily="18" charset="-127"/>
              </a:rPr>
              <a:t>&lt;</a:t>
            </a:r>
            <a:r>
              <a:rPr lang="ko-KR" altLang="en-US" sz="2500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highlight>
                  <a:srgbClr val="C0C0C0"/>
                </a:highlight>
                <a:latin typeface="궁서" panose="02030600000101010101" pitchFamily="18" charset="-127"/>
                <a:ea typeface="궁서" panose="02030600000101010101" pitchFamily="18" charset="-127"/>
              </a:rPr>
              <a:t>요시와라</a:t>
            </a:r>
            <a:r>
              <a:rPr lang="ko-KR" altLang="en-US" sz="25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highlight>
                  <a:srgbClr val="C0C0C0"/>
                </a:highlight>
                <a:latin typeface="궁서" panose="02030600000101010101" pitchFamily="18" charset="-127"/>
                <a:ea typeface="궁서" panose="02030600000101010101" pitchFamily="18" charset="-127"/>
              </a:rPr>
              <a:t> 불타오르다</a:t>
            </a:r>
            <a:r>
              <a:rPr lang="en-US" altLang="ko-KR" sz="25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highlight>
                  <a:srgbClr val="C0C0C0"/>
                </a:highlight>
                <a:latin typeface="궁서" panose="02030600000101010101" pitchFamily="18" charset="-127"/>
                <a:ea typeface="궁서" panose="02030600000101010101" pitchFamily="18" charset="-127"/>
              </a:rPr>
              <a:t>&gt;</a:t>
            </a:r>
          </a:p>
          <a:p>
            <a:pPr algn="ctr" fontAlgn="base"/>
            <a:r>
              <a:rPr lang="ko-KR" altLang="en-US" sz="25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highlight>
                  <a:srgbClr val="C0C0C0"/>
                </a:highlight>
                <a:latin typeface="궁서" panose="02030600000101010101" pitchFamily="18" charset="-127"/>
                <a:ea typeface="궁서" panose="02030600000101010101" pitchFamily="18" charset="-127"/>
              </a:rPr>
              <a:t> </a:t>
            </a:r>
            <a:r>
              <a:rPr lang="en-US" altLang="ko-KR" sz="25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highlight>
                  <a:srgbClr val="C0C0C0"/>
                </a:highlight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25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highlight>
                  <a:srgbClr val="C0C0C0"/>
                </a:highlight>
                <a:latin typeface="궁서" panose="02030600000101010101" pitchFamily="18" charset="-127"/>
                <a:ea typeface="궁서" panose="02030600000101010101" pitchFamily="18" charset="-127"/>
              </a:rPr>
              <a:t>吉原炎上</a:t>
            </a:r>
            <a:r>
              <a:rPr lang="en-US" altLang="ko-KR" sz="25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highlight>
                  <a:srgbClr val="C0C0C0"/>
                </a:highlight>
                <a:latin typeface="궁서" panose="02030600000101010101" pitchFamily="18" charset="-127"/>
                <a:ea typeface="궁서" panose="02030600000101010101" pitchFamily="18" charset="-127"/>
              </a:rPr>
              <a:t>, 1987)</a:t>
            </a:r>
            <a:endParaRPr lang="ko-KR" altLang="en-US" sz="2500" dirty="0">
              <a:solidFill>
                <a:schemeClr val="tx1">
                  <a:lumMod val="95000"/>
                  <a:lumOff val="5000"/>
                </a:schemeClr>
              </a:solidFill>
              <a:highlight>
                <a:srgbClr val="C0C0C0"/>
              </a:highlight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pic>
        <p:nvPicPr>
          <p:cNvPr id="16388" name="Picture 4">
            <a:extLst>
              <a:ext uri="{FF2B5EF4-FFF2-40B4-BE49-F238E27FC236}">
                <a16:creationId xmlns:a16="http://schemas.microsoft.com/office/drawing/2014/main" id="{78D08C19-78A4-FEE6-EDDB-0459E8CD7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50" y="2006876"/>
            <a:ext cx="3148451" cy="389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745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CC"/>
            </a:gs>
            <a:gs pos="74000">
              <a:schemeClr val="accent5">
                <a:lumMod val="40000"/>
                <a:lumOff val="60000"/>
              </a:schemeClr>
            </a:gs>
            <a:gs pos="83000">
              <a:schemeClr val="bg1">
                <a:lumMod val="85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6ACCFB23-A389-DBBD-155A-982597293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99C0AD"/>
              </a:clrFrom>
              <a:clrTo>
                <a:srgbClr val="99C0A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738" y="-571500"/>
            <a:ext cx="8577262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7E38C8-E8B2-E031-41AB-67ADBAC31F03}"/>
              </a:ext>
            </a:extLst>
          </p:cNvPr>
          <p:cNvSpPr txBox="1"/>
          <p:nvPr/>
        </p:nvSpPr>
        <p:spPr>
          <a:xfrm>
            <a:off x="25232" y="359793"/>
            <a:ext cx="5760244" cy="109260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marL="857250" indent="-857250" algn="ctr">
              <a:buFont typeface="Wingdings" panose="05000000000000000000" pitchFamily="2" charset="2"/>
              <a:buChar char="v"/>
            </a:pPr>
            <a:r>
              <a:rPr lang="ko-KR" altLang="en-US" sz="6500" dirty="0">
                <a:latin typeface="궁서" panose="02030600000101010101" pitchFamily="18" charset="-127"/>
                <a:ea typeface="궁서" panose="02030600000101010101" pitchFamily="18" charset="-127"/>
              </a:rPr>
              <a:t>애니메이션</a:t>
            </a:r>
          </a:p>
        </p:txBody>
      </p:sp>
      <p:pic>
        <p:nvPicPr>
          <p:cNvPr id="19458" name="Picture 2">
            <a:extLst>
              <a:ext uri="{FF2B5EF4-FFF2-40B4-BE49-F238E27FC236}">
                <a16:creationId xmlns:a16="http://schemas.microsoft.com/office/drawing/2014/main" id="{08EB16D0-B679-E64B-BB11-20B8C65AB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56" y="1768941"/>
            <a:ext cx="5416888" cy="304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70D46A9-A17B-7FFB-97C8-9923C51E3F8F}"/>
              </a:ext>
            </a:extLst>
          </p:cNvPr>
          <p:cNvSpPr txBox="1"/>
          <p:nvPr/>
        </p:nvSpPr>
        <p:spPr>
          <a:xfrm>
            <a:off x="1088970" y="4967856"/>
            <a:ext cx="3775393" cy="553998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3000" dirty="0">
                <a:latin typeface="궁서" panose="02030600000101010101" pitchFamily="18" charset="-127"/>
                <a:ea typeface="궁서" panose="02030600000101010101" pitchFamily="18" charset="-127"/>
              </a:rPr>
              <a:t>&lt;</a:t>
            </a:r>
            <a:r>
              <a:rPr lang="ko-KR" altLang="en-US" sz="3000" dirty="0" err="1">
                <a:latin typeface="궁서" panose="02030600000101010101" pitchFamily="18" charset="-127"/>
                <a:ea typeface="궁서" panose="02030600000101010101" pitchFamily="18" charset="-127"/>
              </a:rPr>
              <a:t>귀멸의</a:t>
            </a:r>
            <a:r>
              <a:rPr lang="ko-KR" altLang="en-US" sz="3000" dirty="0">
                <a:latin typeface="궁서" panose="02030600000101010101" pitchFamily="18" charset="-127"/>
                <a:ea typeface="궁서" panose="02030600000101010101" pitchFamily="18" charset="-127"/>
              </a:rPr>
              <a:t> 칼날</a:t>
            </a:r>
            <a:r>
              <a:rPr lang="en-US" altLang="ko-KR" sz="3000" dirty="0">
                <a:latin typeface="궁서" panose="02030600000101010101" pitchFamily="18" charset="-127"/>
                <a:ea typeface="궁서" panose="02030600000101010101" pitchFamily="18" charset="-127"/>
              </a:rPr>
              <a:t>2</a:t>
            </a:r>
            <a:r>
              <a:rPr lang="ko-KR" altLang="en-US" sz="3000" dirty="0">
                <a:latin typeface="궁서" panose="02030600000101010101" pitchFamily="18" charset="-127"/>
                <a:ea typeface="궁서" panose="02030600000101010101" pitchFamily="18" charset="-127"/>
              </a:rPr>
              <a:t>기</a:t>
            </a:r>
            <a:r>
              <a:rPr lang="en-US" altLang="ko-KR" sz="3000" dirty="0">
                <a:latin typeface="궁서" panose="02030600000101010101" pitchFamily="18" charset="-127"/>
                <a:ea typeface="궁서" panose="02030600000101010101" pitchFamily="18" charset="-127"/>
              </a:rPr>
              <a:t>&gt;</a:t>
            </a:r>
            <a:r>
              <a:rPr lang="ko-KR" altLang="en-US" sz="3000" dirty="0">
                <a:latin typeface="궁서" panose="02030600000101010101" pitchFamily="18" charset="-127"/>
                <a:ea typeface="궁서" panose="02030600000101010101" pitchFamily="18" charset="-127"/>
              </a:rPr>
              <a:t>중</a:t>
            </a:r>
          </a:p>
        </p:txBody>
      </p:sp>
      <p:pic>
        <p:nvPicPr>
          <p:cNvPr id="19460" name="Picture 4">
            <a:extLst>
              <a:ext uri="{FF2B5EF4-FFF2-40B4-BE49-F238E27FC236}">
                <a16:creationId xmlns:a16="http://schemas.microsoft.com/office/drawing/2014/main" id="{7009A72D-755A-5A2E-D8D5-FD97DCF3A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33" y="1712050"/>
            <a:ext cx="6467475" cy="3809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4CF33AE-9D5E-4215-822C-B093B99A8D09}"/>
              </a:ext>
            </a:extLst>
          </p:cNvPr>
          <p:cNvSpPr txBox="1"/>
          <p:nvPr/>
        </p:nvSpPr>
        <p:spPr>
          <a:xfrm>
            <a:off x="2250941" y="5673025"/>
            <a:ext cx="2268570" cy="553998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3000" dirty="0">
                <a:latin typeface="궁서" panose="02030600000101010101" pitchFamily="18" charset="-127"/>
                <a:ea typeface="궁서" panose="02030600000101010101" pitchFamily="18" charset="-127"/>
              </a:rPr>
              <a:t>&lt;</a:t>
            </a:r>
            <a:r>
              <a:rPr lang="ko-KR" altLang="en-US" sz="3000" dirty="0">
                <a:latin typeface="궁서" panose="02030600000101010101" pitchFamily="18" charset="-127"/>
                <a:ea typeface="궁서" panose="02030600000101010101" pitchFamily="18" charset="-127"/>
              </a:rPr>
              <a:t>원피스</a:t>
            </a:r>
            <a:r>
              <a:rPr lang="en-US" altLang="ko-KR" sz="3000" dirty="0">
                <a:latin typeface="궁서" panose="02030600000101010101" pitchFamily="18" charset="-127"/>
                <a:ea typeface="궁서" panose="02030600000101010101" pitchFamily="18" charset="-127"/>
              </a:rPr>
              <a:t>&gt;</a:t>
            </a:r>
            <a:r>
              <a:rPr lang="ko-KR" altLang="en-US" sz="3000" dirty="0">
                <a:latin typeface="궁서" panose="02030600000101010101" pitchFamily="18" charset="-127"/>
                <a:ea typeface="궁서" panose="02030600000101010101" pitchFamily="18" charset="-127"/>
              </a:rPr>
              <a:t>중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91D9D5-0ACF-3D02-DF4A-D1B74A5BD569}"/>
              </a:ext>
            </a:extLst>
          </p:cNvPr>
          <p:cNvSpPr txBox="1"/>
          <p:nvPr/>
        </p:nvSpPr>
        <p:spPr>
          <a:xfrm>
            <a:off x="4864363" y="5673025"/>
            <a:ext cx="7237879" cy="1015663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r>
              <a:rPr lang="en-US" altLang="ko-KR" sz="3000" dirty="0">
                <a:latin typeface="궁서" panose="02030600000101010101" pitchFamily="18" charset="-127"/>
                <a:ea typeface="궁서" panose="02030600000101010101" pitchFamily="18" charset="-127"/>
              </a:rPr>
              <a:t>- </a:t>
            </a:r>
            <a:r>
              <a:rPr lang="ko-KR" altLang="en-US" sz="3000" dirty="0">
                <a:latin typeface="궁서" panose="02030600000101010101" pitchFamily="18" charset="-127"/>
                <a:ea typeface="궁서" panose="02030600000101010101" pitchFamily="18" charset="-127"/>
              </a:rPr>
              <a:t>일본에서는 영화나 애니메이션에서도</a:t>
            </a:r>
            <a:endParaRPr lang="en-US" altLang="ko-KR" sz="3000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r>
              <a:rPr lang="ko-KR" altLang="en-US" sz="3000" dirty="0" err="1">
                <a:latin typeface="궁서" panose="02030600000101010101" pitchFamily="18" charset="-127"/>
                <a:ea typeface="궁서" panose="02030600000101010101" pitchFamily="18" charset="-127"/>
              </a:rPr>
              <a:t>오이란이</a:t>
            </a:r>
            <a:r>
              <a:rPr lang="ko-KR" altLang="en-US" sz="3000" dirty="0">
                <a:latin typeface="궁서" panose="02030600000101010101" pitchFamily="18" charset="-127"/>
                <a:ea typeface="궁서" panose="02030600000101010101" pitchFamily="18" charset="-127"/>
              </a:rPr>
              <a:t> 많이 언급되는 것을 볼 수 있다</a:t>
            </a:r>
            <a:r>
              <a:rPr lang="en-US" altLang="ko-KR" sz="3000" dirty="0">
                <a:latin typeface="궁서" panose="02030600000101010101" pitchFamily="18" charset="-127"/>
                <a:ea typeface="궁서" panose="02030600000101010101" pitchFamily="18" charset="-127"/>
              </a:rPr>
              <a:t>.</a:t>
            </a:r>
            <a:endParaRPr lang="ko-KR" altLang="en-US" sz="30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6857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CC"/>
            </a:gs>
            <a:gs pos="74000">
              <a:schemeClr val="accent5">
                <a:lumMod val="40000"/>
                <a:lumOff val="60000"/>
              </a:schemeClr>
            </a:gs>
            <a:gs pos="83000">
              <a:schemeClr val="bg1">
                <a:lumMod val="85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6ACCFB23-A389-DBBD-155A-982597293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99C0AD"/>
              </a:clrFrom>
              <a:clrTo>
                <a:srgbClr val="99C0A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738" y="-571500"/>
            <a:ext cx="8577262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7E38C8-E8B2-E031-41AB-67ADBAC31F03}"/>
              </a:ext>
            </a:extLst>
          </p:cNvPr>
          <p:cNvSpPr txBox="1"/>
          <p:nvPr/>
        </p:nvSpPr>
        <p:spPr>
          <a:xfrm>
            <a:off x="152227" y="313964"/>
            <a:ext cx="3362022" cy="109260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marL="857250" indent="-857250" algn="ctr">
              <a:buFont typeface="Wingdings" panose="05000000000000000000" pitchFamily="2" charset="2"/>
              <a:buChar char="v"/>
            </a:pPr>
            <a:r>
              <a:rPr lang="ko-KR" altLang="en-US" sz="6500" dirty="0">
                <a:latin typeface="궁서" panose="02030600000101010101" pitchFamily="18" charset="-127"/>
                <a:ea typeface="궁서" panose="02030600000101010101" pitchFamily="18" charset="-127"/>
              </a:rPr>
              <a:t>체험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9F148F-B4CB-BD11-6D1D-30EF98F62974}"/>
              </a:ext>
            </a:extLst>
          </p:cNvPr>
          <p:cNvSpPr txBox="1"/>
          <p:nvPr/>
        </p:nvSpPr>
        <p:spPr>
          <a:xfrm>
            <a:off x="270086" y="3183097"/>
            <a:ext cx="6917279" cy="1477328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3000" dirty="0">
                <a:latin typeface="궁서" panose="02030600000101010101" pitchFamily="18" charset="-127"/>
                <a:ea typeface="궁서" panose="02030600000101010101" pitchFamily="18" charset="-127"/>
              </a:rPr>
              <a:t>- </a:t>
            </a:r>
            <a:r>
              <a:rPr lang="ko-KR" altLang="en-US" sz="3000" dirty="0">
                <a:latin typeface="궁서" panose="02030600000101010101" pitchFamily="18" charset="-127"/>
                <a:ea typeface="궁서" panose="02030600000101010101" pitchFamily="18" charset="-127"/>
              </a:rPr>
              <a:t>오이란 화장과 복장을 직접 입어보는</a:t>
            </a:r>
            <a:endParaRPr lang="en-US" altLang="ko-KR" sz="3000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algn="ctr"/>
            <a:r>
              <a:rPr lang="ko-KR" altLang="en-US" sz="3000" dirty="0">
                <a:latin typeface="궁서" panose="02030600000101010101" pitchFamily="18" charset="-127"/>
                <a:ea typeface="궁서" panose="02030600000101010101" pitchFamily="18" charset="-127"/>
              </a:rPr>
              <a:t>체험도 진행하고 있어</a:t>
            </a:r>
            <a:endParaRPr lang="en-US" altLang="ko-KR" sz="3000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algn="ctr"/>
            <a:r>
              <a:rPr lang="ko-KR" altLang="en-US" sz="3000" dirty="0">
                <a:latin typeface="궁서" panose="02030600000101010101" pitchFamily="18" charset="-127"/>
                <a:ea typeface="궁서" panose="02030600000101010101" pitchFamily="18" charset="-127"/>
              </a:rPr>
              <a:t>많은 관광객 혹은 일본인들이 체험</a:t>
            </a:r>
            <a:endParaRPr lang="en-US" altLang="ko-KR" sz="30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4" name="이등변 삼각형 3">
            <a:hlinkClick r:id="rId3"/>
            <a:extLst>
              <a:ext uri="{FF2B5EF4-FFF2-40B4-BE49-F238E27FC236}">
                <a16:creationId xmlns:a16="http://schemas.microsoft.com/office/drawing/2014/main" id="{375C230F-9369-AF3B-94A1-76E7427094A3}"/>
              </a:ext>
            </a:extLst>
          </p:cNvPr>
          <p:cNvSpPr/>
          <p:nvPr/>
        </p:nvSpPr>
        <p:spPr>
          <a:xfrm rot="5400000">
            <a:off x="8585200" y="3129280"/>
            <a:ext cx="1950720" cy="1727200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DE808B-1952-4A25-AB9C-9A87BB476C2C}"/>
              </a:ext>
            </a:extLst>
          </p:cNvPr>
          <p:cNvSpPr txBox="1"/>
          <p:nvPr/>
        </p:nvSpPr>
        <p:spPr>
          <a:xfrm>
            <a:off x="9492198" y="4685714"/>
            <a:ext cx="1210588" cy="323165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ko-KR" altLang="en-US" sz="1500" dirty="0">
                <a:latin typeface="궁서" panose="02030600000101010101" pitchFamily="18" charset="-127"/>
                <a:ea typeface="궁서" panose="02030600000101010101" pitchFamily="18" charset="-127"/>
              </a:rPr>
              <a:t>출처 유튜브</a:t>
            </a:r>
          </a:p>
        </p:txBody>
      </p:sp>
    </p:spTree>
    <p:extLst>
      <p:ext uri="{BB962C8B-B14F-4D97-AF65-F5344CB8AC3E}">
        <p14:creationId xmlns:p14="http://schemas.microsoft.com/office/powerpoint/2010/main" val="381778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CC"/>
            </a:gs>
            <a:gs pos="74000">
              <a:schemeClr val="accent5">
                <a:lumMod val="40000"/>
                <a:lumOff val="60000"/>
              </a:schemeClr>
            </a:gs>
            <a:gs pos="83000">
              <a:schemeClr val="bg1">
                <a:lumMod val="85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6ACCFB23-A389-DBBD-155A-982597293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99C0AD"/>
              </a:clrFrom>
              <a:clrTo>
                <a:srgbClr val="99C0A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738" y="-571500"/>
            <a:ext cx="8577262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7E38C8-E8B2-E031-41AB-67ADBAC31F03}"/>
              </a:ext>
            </a:extLst>
          </p:cNvPr>
          <p:cNvSpPr txBox="1"/>
          <p:nvPr/>
        </p:nvSpPr>
        <p:spPr>
          <a:xfrm>
            <a:off x="5455746" y="4963169"/>
            <a:ext cx="6548185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altLang="ko-KR" sz="3000" dirty="0">
                <a:latin typeface="궁서" panose="02030600000101010101" pitchFamily="18" charset="-127"/>
                <a:ea typeface="궁서" panose="02030600000101010101" pitchFamily="18" charset="-127"/>
              </a:rPr>
              <a:t>- </a:t>
            </a:r>
            <a:r>
              <a:rPr lang="ko-KR" altLang="en-US" sz="3000" dirty="0">
                <a:latin typeface="궁서" panose="02030600000101010101" pitchFamily="18" charset="-127"/>
                <a:ea typeface="궁서" panose="02030600000101010101" pitchFamily="18" charset="-127"/>
              </a:rPr>
              <a:t>현재의 </a:t>
            </a:r>
            <a:r>
              <a:rPr lang="ko-KR" altLang="en-US" sz="3000" dirty="0" err="1">
                <a:latin typeface="궁서" panose="02030600000101010101" pitchFamily="18" charset="-127"/>
                <a:ea typeface="궁서" panose="02030600000101010101" pitchFamily="18" charset="-127"/>
              </a:rPr>
              <a:t>오이란은</a:t>
            </a:r>
            <a:r>
              <a:rPr lang="ko-KR" altLang="en-US" sz="3000" dirty="0">
                <a:latin typeface="궁서" panose="02030600000101010101" pitchFamily="18" charset="-127"/>
                <a:ea typeface="궁서" panose="02030600000101010101" pitchFamily="18" charset="-127"/>
              </a:rPr>
              <a:t> 매춘금지 법 제정 이후로 없어졌으며</a:t>
            </a:r>
            <a:r>
              <a:rPr lang="en-US" altLang="ko-KR" sz="3000" dirty="0">
                <a:latin typeface="궁서" panose="02030600000101010101" pitchFamily="18" charset="-127"/>
                <a:ea typeface="궁서" panose="02030600000101010101" pitchFamily="18" charset="-127"/>
              </a:rPr>
              <a:t>,</a:t>
            </a:r>
            <a:r>
              <a:rPr lang="ko-KR" altLang="en-US" sz="3000" dirty="0">
                <a:latin typeface="궁서" panose="02030600000101010101" pitchFamily="18" charset="-127"/>
                <a:ea typeface="궁서" panose="02030600000101010101" pitchFamily="18" charset="-127"/>
              </a:rPr>
              <a:t> 오이란 관련 연극과 </a:t>
            </a:r>
            <a:r>
              <a:rPr lang="ko-KR" altLang="en-US" sz="3000" dirty="0" err="1">
                <a:latin typeface="궁서" panose="02030600000101010101" pitchFamily="18" charset="-127"/>
                <a:ea typeface="궁서" panose="02030600000101010101" pitchFamily="18" charset="-127"/>
              </a:rPr>
              <a:t>오이란도츄</a:t>
            </a:r>
            <a:r>
              <a:rPr lang="ko-KR" altLang="en-US" sz="3000" dirty="0">
                <a:latin typeface="궁서" panose="02030600000101010101" pitchFamily="18" charset="-127"/>
                <a:ea typeface="궁서" panose="02030600000101010101" pitchFamily="18" charset="-127"/>
              </a:rPr>
              <a:t> 등만 진행</a:t>
            </a:r>
          </a:p>
        </p:txBody>
      </p:sp>
      <p:pic>
        <p:nvPicPr>
          <p:cNvPr id="20482" name="Picture 2" descr="북해도 III (일본 전통 문화극장-오이란)">
            <a:extLst>
              <a:ext uri="{FF2B5EF4-FFF2-40B4-BE49-F238E27FC236}">
                <a16:creationId xmlns:a16="http://schemas.microsoft.com/office/drawing/2014/main" id="{92476EE3-9E04-F097-AB81-B9E831FAB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67" y="2768125"/>
            <a:ext cx="4588718" cy="344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>
            <a:extLst>
              <a:ext uri="{FF2B5EF4-FFF2-40B4-BE49-F238E27FC236}">
                <a16:creationId xmlns:a16="http://schemas.microsoft.com/office/drawing/2014/main" id="{C8C1A25A-DEA3-CC76-B4A6-D0B10FA6A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95" y="375512"/>
            <a:ext cx="6234011" cy="4156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56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CC"/>
            </a:gs>
            <a:gs pos="74000">
              <a:schemeClr val="accent5">
                <a:lumMod val="40000"/>
                <a:lumOff val="60000"/>
              </a:schemeClr>
            </a:gs>
            <a:gs pos="83000">
              <a:schemeClr val="bg1">
                <a:lumMod val="85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6ACCFB23-A389-DBBD-155A-982597293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99C0AD"/>
              </a:clrFrom>
              <a:clrTo>
                <a:srgbClr val="99C0A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738" y="-599780"/>
            <a:ext cx="8577262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>
            <a:extLst>
              <a:ext uri="{FF2B5EF4-FFF2-40B4-BE49-F238E27FC236}">
                <a16:creationId xmlns:a16="http://schemas.microsoft.com/office/drawing/2014/main" id="{BACABCEA-CAF6-E6C2-C833-2816BBDC9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597" y="1218252"/>
            <a:ext cx="3144613" cy="2357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■완전히 미이라가 된 비파, 플레코, 회생 시도 실패■">
            <a:extLst>
              <a:ext uri="{FF2B5EF4-FFF2-40B4-BE49-F238E27FC236}">
                <a16:creationId xmlns:a16="http://schemas.microsoft.com/office/drawing/2014/main" id="{6E1202ED-34AF-FA0A-240A-F381DF57B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634" y="2615516"/>
            <a:ext cx="2707926" cy="4085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다도 다도 차 문화 사진 무료 다운로드 - Lovepik 다도 다도 차 문화">
            <a:extLst>
              <a:ext uri="{FF2B5EF4-FFF2-40B4-BE49-F238E27FC236}">
                <a16:creationId xmlns:a16="http://schemas.microsoft.com/office/drawing/2014/main" id="{6FD95E92-EE75-CFD6-CFB3-C5660C6FC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762" y="4256865"/>
            <a:ext cx="3238500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우드 인센스 촛대 홀더 향피우기 향받침대 스틱 향꽂이 : 매일여기서">
            <a:extLst>
              <a:ext uri="{FF2B5EF4-FFF2-40B4-BE49-F238E27FC236}">
                <a16:creationId xmlns:a16="http://schemas.microsoft.com/office/drawing/2014/main" id="{E1BB5B7B-43F1-E3B2-4EB1-9965C1D32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0157" y="853124"/>
            <a:ext cx="2429316" cy="2429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0281B48-2EEB-E1B1-027C-4CDB9928C27C}"/>
              </a:ext>
            </a:extLst>
          </p:cNvPr>
          <p:cNvSpPr txBox="1"/>
          <p:nvPr/>
        </p:nvSpPr>
        <p:spPr>
          <a:xfrm>
            <a:off x="434535" y="1990538"/>
            <a:ext cx="6094428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3000" b="0" i="0" dirty="0">
                <a:solidFill>
                  <a:srgbClr val="373A3C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왕족 및 귀족</a:t>
            </a:r>
            <a:r>
              <a:rPr lang="en-US" altLang="ko-KR" sz="3000" b="0" i="0" dirty="0">
                <a:solidFill>
                  <a:srgbClr val="373A3C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3000" b="0" i="0" dirty="0">
                <a:solidFill>
                  <a:srgbClr val="373A3C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문인</a:t>
            </a:r>
            <a:r>
              <a:rPr lang="en-US" altLang="ko-KR" sz="3000" b="0" i="0" dirty="0">
                <a:solidFill>
                  <a:srgbClr val="373A3C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3000" b="0" i="0" dirty="0">
                <a:solidFill>
                  <a:srgbClr val="373A3C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무인 계급의 고위층</a:t>
            </a:r>
            <a:r>
              <a:rPr lang="ko-KR" altLang="en-US" sz="3000" dirty="0">
                <a:solidFill>
                  <a:srgbClr val="373A3C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 응대</a:t>
            </a:r>
            <a:endParaRPr lang="ko-KR" altLang="en-US" sz="30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31DD3B-0734-589E-AE56-62E9358EE246}"/>
              </a:ext>
            </a:extLst>
          </p:cNvPr>
          <p:cNvSpPr txBox="1"/>
          <p:nvPr/>
        </p:nvSpPr>
        <p:spPr>
          <a:xfrm>
            <a:off x="434535" y="4301348"/>
            <a:ext cx="6385524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3000" b="0" i="0" dirty="0">
                <a:solidFill>
                  <a:srgbClr val="373A3C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악기 연주</a:t>
            </a:r>
            <a:r>
              <a:rPr lang="en-US" altLang="ko-KR" sz="3000" b="0" i="0" dirty="0">
                <a:solidFill>
                  <a:srgbClr val="373A3C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,</a:t>
            </a:r>
            <a:r>
              <a:rPr lang="ko-KR" altLang="en-US" sz="3000" b="0" i="0" dirty="0">
                <a:solidFill>
                  <a:srgbClr val="373A3C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 다도</a:t>
            </a:r>
            <a:r>
              <a:rPr lang="en-US" altLang="ko-KR" sz="3000" b="0" i="0" dirty="0">
                <a:solidFill>
                  <a:srgbClr val="373A3C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3000" b="0" i="0" dirty="0">
                <a:solidFill>
                  <a:srgbClr val="373A3C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향도</a:t>
            </a:r>
            <a:r>
              <a:rPr lang="en-US" altLang="ko-KR" sz="3000" b="0" i="0" dirty="0">
                <a:solidFill>
                  <a:srgbClr val="373A3C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, </a:t>
            </a:r>
            <a:r>
              <a:rPr lang="ko-KR" altLang="en-US" sz="3000" b="0" i="0" dirty="0">
                <a:solidFill>
                  <a:srgbClr val="373A3C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문학 등 </a:t>
            </a:r>
            <a:endParaRPr lang="en-US" altLang="ko-KR" sz="3000" b="0" i="0" dirty="0">
              <a:solidFill>
                <a:srgbClr val="373A3C"/>
              </a:solidFill>
              <a:effectLst/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r>
              <a:rPr lang="ko-KR" altLang="en-US" sz="3000" b="0" i="0" dirty="0">
                <a:solidFill>
                  <a:srgbClr val="373A3C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모든 교양을 배워야 했음</a:t>
            </a:r>
            <a:endParaRPr lang="en-US" altLang="ko-KR" sz="3000" b="0" i="0" dirty="0">
              <a:solidFill>
                <a:srgbClr val="373A3C"/>
              </a:solidFill>
              <a:effectLst/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algn="ctr"/>
            <a:endParaRPr lang="en-US" altLang="ko-KR" sz="3000" dirty="0">
              <a:solidFill>
                <a:srgbClr val="373A3C"/>
              </a:solidFill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67135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CC"/>
            </a:gs>
            <a:gs pos="74000">
              <a:schemeClr val="accent5">
                <a:lumMod val="40000"/>
                <a:lumOff val="60000"/>
              </a:schemeClr>
            </a:gs>
            <a:gs pos="83000">
              <a:schemeClr val="bg1">
                <a:lumMod val="85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6ACCFB23-A389-DBBD-155A-982597293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99C0AD"/>
              </a:clrFrom>
              <a:clrTo>
                <a:srgbClr val="99C0A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738" y="-571500"/>
            <a:ext cx="8577262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7E38C8-E8B2-E031-41AB-67ADBAC31F03}"/>
              </a:ext>
            </a:extLst>
          </p:cNvPr>
          <p:cNvSpPr txBox="1"/>
          <p:nvPr/>
        </p:nvSpPr>
        <p:spPr>
          <a:xfrm>
            <a:off x="4541347" y="2762524"/>
            <a:ext cx="3362022" cy="109260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6500" dirty="0">
                <a:latin typeface="궁서" panose="02030600000101010101" pitchFamily="18" charset="-127"/>
                <a:ea typeface="궁서" panose="02030600000101010101" pitchFamily="18" charset="-127"/>
              </a:rPr>
              <a:t>끝</a:t>
            </a:r>
          </a:p>
        </p:txBody>
      </p:sp>
    </p:spTree>
    <p:extLst>
      <p:ext uri="{BB962C8B-B14F-4D97-AF65-F5344CB8AC3E}">
        <p14:creationId xmlns:p14="http://schemas.microsoft.com/office/powerpoint/2010/main" val="3362348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CC"/>
            </a:gs>
            <a:gs pos="74000">
              <a:schemeClr val="accent5">
                <a:lumMod val="40000"/>
                <a:lumOff val="60000"/>
              </a:schemeClr>
            </a:gs>
            <a:gs pos="83000">
              <a:schemeClr val="bg1">
                <a:lumMod val="85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6ACCFB23-A389-DBBD-155A-982597293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99C0AD"/>
              </a:clrFrom>
              <a:clrTo>
                <a:srgbClr val="99C0A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738" y="-675194"/>
            <a:ext cx="8577262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7E38C8-E8B2-E031-41AB-67ADBAC31F03}"/>
              </a:ext>
            </a:extLst>
          </p:cNvPr>
          <p:cNvSpPr txBox="1"/>
          <p:nvPr/>
        </p:nvSpPr>
        <p:spPr>
          <a:xfrm>
            <a:off x="3422597" y="2537045"/>
            <a:ext cx="5346806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6000" dirty="0" err="1">
                <a:latin typeface="궁서" panose="02030600000101010101" pitchFamily="18" charset="-127"/>
                <a:ea typeface="궁서" panose="02030600000101010101" pitchFamily="18" charset="-127"/>
              </a:rPr>
              <a:t>오이란의</a:t>
            </a:r>
            <a:r>
              <a:rPr lang="ko-KR" altLang="en-US" sz="6000" dirty="0">
                <a:latin typeface="궁서" panose="02030600000101010101" pitchFamily="18" charset="-127"/>
                <a:ea typeface="궁서" panose="02030600000101010101" pitchFamily="18" charset="-127"/>
              </a:rPr>
              <a:t> 유래</a:t>
            </a:r>
          </a:p>
        </p:txBody>
      </p:sp>
    </p:spTree>
    <p:extLst>
      <p:ext uri="{BB962C8B-B14F-4D97-AF65-F5344CB8AC3E}">
        <p14:creationId xmlns:p14="http://schemas.microsoft.com/office/powerpoint/2010/main" val="1109267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CC"/>
            </a:gs>
            <a:gs pos="74000">
              <a:schemeClr val="accent5">
                <a:lumMod val="40000"/>
                <a:lumOff val="60000"/>
              </a:schemeClr>
            </a:gs>
            <a:gs pos="83000">
              <a:schemeClr val="bg1">
                <a:lumMod val="85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시설 · 공연 | 노보리베쓰 다테 지다이무라(시대촌)[공식]">
            <a:extLst>
              <a:ext uri="{FF2B5EF4-FFF2-40B4-BE49-F238E27FC236}">
                <a16:creationId xmlns:a16="http://schemas.microsoft.com/office/drawing/2014/main" id="{0BD49F93-0B76-3EE9-4239-F1F51CE50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953" y="2216281"/>
            <a:ext cx="4976852" cy="3732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6ACCFB23-A389-DBBD-155A-982597293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99C0AD"/>
              </a:clrFrom>
              <a:clrTo>
                <a:srgbClr val="99C0A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738" y="-637488"/>
            <a:ext cx="8577262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B3ECBA-9295-9E1A-699D-2A9DE2DFF335}"/>
              </a:ext>
            </a:extLst>
          </p:cNvPr>
          <p:cNvSpPr txBox="1"/>
          <p:nvPr/>
        </p:nvSpPr>
        <p:spPr>
          <a:xfrm>
            <a:off x="412550" y="2345025"/>
            <a:ext cx="5337802" cy="163121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ko-KR" altLang="en-US" sz="2500" b="1" i="0" dirty="0">
                <a:solidFill>
                  <a:srgbClr val="333333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오이란 </a:t>
            </a:r>
            <a:r>
              <a:rPr lang="en-US" altLang="ko-KR" sz="2500" b="1" i="0" dirty="0">
                <a:solidFill>
                  <a:srgbClr val="333333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= </a:t>
            </a:r>
            <a:r>
              <a:rPr lang="ko-KR" altLang="en-US" sz="2500" b="1" i="0" dirty="0">
                <a:solidFill>
                  <a:srgbClr val="333333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‘</a:t>
            </a:r>
            <a:r>
              <a:rPr lang="ko-KR" altLang="en-US" sz="2500" b="1" i="0" dirty="0" err="1">
                <a:solidFill>
                  <a:srgbClr val="333333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오이라노도코로노네산</a:t>
            </a:r>
            <a:r>
              <a:rPr lang="ko-KR" altLang="en-US" sz="2500" b="1" i="0" dirty="0">
                <a:solidFill>
                  <a:srgbClr val="333333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’</a:t>
            </a:r>
            <a:endParaRPr lang="en-US" altLang="ko-KR" sz="2500" b="1" i="0" dirty="0">
              <a:solidFill>
                <a:srgbClr val="333333"/>
              </a:solidFill>
              <a:effectLst/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algn="l"/>
            <a:r>
              <a:rPr lang="en-US" altLang="ko-KR" sz="2500" b="1" dirty="0">
                <a:solidFill>
                  <a:srgbClr val="333333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             </a:t>
            </a:r>
            <a:r>
              <a:rPr lang="en-US" altLang="ko-KR" sz="2500" b="1" i="0" dirty="0">
                <a:solidFill>
                  <a:srgbClr val="333333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2500" b="1" i="0" dirty="0">
                <a:solidFill>
                  <a:srgbClr val="333333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おいらの所の姉さん</a:t>
            </a:r>
            <a:r>
              <a:rPr lang="en-US" altLang="ko-KR" sz="2500" b="1" i="0" dirty="0">
                <a:solidFill>
                  <a:srgbClr val="333333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)</a:t>
            </a:r>
          </a:p>
          <a:p>
            <a:br>
              <a:rPr lang="ko-KR" altLang="en-US" sz="25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궁서" panose="02030600000101010101" pitchFamily="18" charset="-127"/>
                <a:ea typeface="궁서" panose="02030600000101010101" pitchFamily="18" charset="-127"/>
              </a:rPr>
            </a:br>
            <a:endParaRPr lang="ko-KR" altLang="en-US" sz="25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10DB51-E6CB-B1E9-80FF-D8DED3B857A2}"/>
              </a:ext>
            </a:extLst>
          </p:cNvPr>
          <p:cNvSpPr txBox="1"/>
          <p:nvPr/>
        </p:nvSpPr>
        <p:spPr>
          <a:xfrm>
            <a:off x="286195" y="3730364"/>
            <a:ext cx="6323028" cy="12464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ko-KR" altLang="en-US" sz="2500" b="0" i="0" dirty="0">
                <a:solidFill>
                  <a:srgbClr val="000000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가무로</a:t>
            </a:r>
            <a:r>
              <a:rPr lang="en-US" altLang="ko-KR" sz="2500" b="0" i="0" dirty="0">
                <a:solidFill>
                  <a:srgbClr val="000000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,</a:t>
            </a:r>
            <a:r>
              <a:rPr lang="ko-KR" altLang="en-US" sz="2500" b="0" i="0" dirty="0">
                <a:solidFill>
                  <a:srgbClr val="000000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 신조가 </a:t>
            </a:r>
            <a:r>
              <a:rPr lang="en-US" altLang="ko-KR" sz="2500" b="0" i="0" dirty="0">
                <a:solidFill>
                  <a:srgbClr val="000000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'</a:t>
            </a:r>
            <a:r>
              <a:rPr lang="ko-KR" altLang="en-US" sz="2500" b="0" i="0" dirty="0" err="1">
                <a:solidFill>
                  <a:srgbClr val="000000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오이라노</a:t>
            </a:r>
            <a:r>
              <a:rPr lang="ko-KR" altLang="en-US" sz="2500" b="0" i="0" dirty="0">
                <a:solidFill>
                  <a:srgbClr val="000000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 </a:t>
            </a:r>
            <a:r>
              <a:rPr lang="ko-KR" altLang="en-US" sz="2500" b="0" i="0" dirty="0" err="1">
                <a:solidFill>
                  <a:srgbClr val="000000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도코로노</a:t>
            </a:r>
            <a:r>
              <a:rPr lang="ko-KR" altLang="en-US" sz="2500" b="0" i="0" dirty="0">
                <a:solidFill>
                  <a:srgbClr val="000000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 </a:t>
            </a:r>
            <a:r>
              <a:rPr lang="ko-KR" altLang="en-US" sz="2500" b="0" i="0" dirty="0" err="1">
                <a:solidFill>
                  <a:srgbClr val="000000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오네상</a:t>
            </a:r>
            <a:r>
              <a:rPr lang="en-US" altLang="ko-KR" sz="2500" dirty="0">
                <a:solidFill>
                  <a:srgbClr val="000000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’</a:t>
            </a:r>
            <a:r>
              <a:rPr lang="en-US" altLang="ko-KR" sz="2500" b="0" i="0" dirty="0">
                <a:solidFill>
                  <a:srgbClr val="000000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2500" b="0" i="0" dirty="0">
                <a:solidFill>
                  <a:srgbClr val="000000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우리들이 있는 곳의 언니</a:t>
            </a:r>
            <a:r>
              <a:rPr lang="en-US" altLang="ko-KR" sz="2500" b="0" i="0" dirty="0">
                <a:solidFill>
                  <a:srgbClr val="000000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)</a:t>
            </a:r>
            <a:r>
              <a:rPr lang="ko-KR" altLang="en-US" sz="2500" b="0" i="0" dirty="0">
                <a:solidFill>
                  <a:srgbClr val="000000"/>
                </a:solidFill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라고 부르는 데서 유래</a:t>
            </a:r>
            <a:endParaRPr lang="ko-KR" altLang="en-US" sz="25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9661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CC"/>
            </a:gs>
            <a:gs pos="74000">
              <a:schemeClr val="accent5">
                <a:lumMod val="40000"/>
                <a:lumOff val="60000"/>
              </a:schemeClr>
            </a:gs>
            <a:gs pos="83000">
              <a:schemeClr val="bg1">
                <a:lumMod val="85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6ACCFB23-A389-DBBD-155A-982597293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99C0AD"/>
              </a:clrFrom>
              <a:clrTo>
                <a:srgbClr val="99C0A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738" y="-571500"/>
            <a:ext cx="8577262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7E38C8-E8B2-E031-41AB-67ADBAC31F03}"/>
              </a:ext>
            </a:extLst>
          </p:cNvPr>
          <p:cNvSpPr txBox="1"/>
          <p:nvPr/>
        </p:nvSpPr>
        <p:spPr>
          <a:xfrm>
            <a:off x="3595256" y="2882696"/>
            <a:ext cx="5001487" cy="109260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6500" dirty="0">
                <a:latin typeface="궁서" panose="02030600000101010101" pitchFamily="18" charset="-127"/>
                <a:ea typeface="궁서" panose="02030600000101010101" pitchFamily="18" charset="-127"/>
              </a:rPr>
              <a:t>오이란 특징</a:t>
            </a:r>
          </a:p>
        </p:txBody>
      </p:sp>
    </p:spTree>
    <p:extLst>
      <p:ext uri="{BB962C8B-B14F-4D97-AF65-F5344CB8AC3E}">
        <p14:creationId xmlns:p14="http://schemas.microsoft.com/office/powerpoint/2010/main" val="830894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CC"/>
            </a:gs>
            <a:gs pos="74000">
              <a:schemeClr val="accent5">
                <a:lumMod val="40000"/>
                <a:lumOff val="60000"/>
              </a:schemeClr>
            </a:gs>
            <a:gs pos="83000">
              <a:schemeClr val="bg1">
                <a:lumMod val="85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6ACCFB23-A389-DBBD-155A-982597293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99C0AD"/>
              </a:clrFrom>
              <a:clrTo>
                <a:srgbClr val="99C0A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738" y="-571500"/>
            <a:ext cx="8577262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7E38C8-E8B2-E031-41AB-67ADBAC31F03}"/>
              </a:ext>
            </a:extLst>
          </p:cNvPr>
          <p:cNvSpPr txBox="1"/>
          <p:nvPr/>
        </p:nvSpPr>
        <p:spPr>
          <a:xfrm>
            <a:off x="158448" y="218052"/>
            <a:ext cx="2905263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marL="857250" indent="-857250" algn="ctr">
              <a:buFont typeface="Wingdings" panose="05000000000000000000" pitchFamily="2" charset="2"/>
              <a:buChar char="v"/>
            </a:pPr>
            <a:r>
              <a:rPr lang="ko-KR" altLang="en-US" sz="6000" dirty="0">
                <a:latin typeface="궁서" panose="02030600000101010101" pitchFamily="18" charset="-127"/>
                <a:ea typeface="궁서" panose="02030600000101010101" pitchFamily="18" charset="-127"/>
              </a:rPr>
              <a:t>활동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650806-7075-6B05-0C3E-B02BA7C03729}"/>
              </a:ext>
            </a:extLst>
          </p:cNvPr>
          <p:cNvSpPr txBox="1"/>
          <p:nvPr/>
        </p:nvSpPr>
        <p:spPr>
          <a:xfrm>
            <a:off x="1621410" y="4030195"/>
            <a:ext cx="4779390" cy="4308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ko-KR" altLang="en-US" sz="2200" dirty="0" err="1">
                <a:latin typeface="궁서" panose="02030600000101010101" pitchFamily="18" charset="-127"/>
                <a:ea typeface="궁서" panose="02030600000101010101" pitchFamily="18" charset="-127"/>
              </a:rPr>
              <a:t>요시와라</a:t>
            </a:r>
            <a:r>
              <a:rPr lang="ko-KR" altLang="en-US" sz="2200" dirty="0">
                <a:latin typeface="궁서" panose="02030600000101010101" pitchFamily="18" charset="-127"/>
                <a:ea typeface="궁서" panose="02030600000101010101" pitchFamily="18" charset="-127"/>
              </a:rPr>
              <a:t> 유곽 </a:t>
            </a:r>
            <a:r>
              <a:rPr lang="en-US" altLang="ko-KR" sz="2200" dirty="0">
                <a:latin typeface="궁서" panose="02030600000101010101" pitchFamily="18" charset="-127"/>
                <a:ea typeface="궁서" panose="02030600000101010101" pitchFamily="18" charset="-127"/>
              </a:rPr>
              <a:t>= </a:t>
            </a:r>
            <a:r>
              <a:rPr lang="ko-KR" altLang="en-US" sz="2200" dirty="0">
                <a:latin typeface="궁서" panose="02030600000101010101" pitchFamily="18" charset="-127"/>
                <a:ea typeface="궁서" panose="02030600000101010101" pitchFamily="18" charset="-127"/>
              </a:rPr>
              <a:t>현 도쿄 </a:t>
            </a:r>
            <a:r>
              <a:rPr lang="ko-KR" altLang="en-US" sz="2200" dirty="0" err="1">
                <a:latin typeface="궁서" panose="02030600000101010101" pitchFamily="18" charset="-127"/>
                <a:ea typeface="궁서" panose="02030600000101010101" pitchFamily="18" charset="-127"/>
              </a:rPr>
              <a:t>다이토구</a:t>
            </a:r>
            <a:r>
              <a:rPr lang="en-US" altLang="ko-KR" sz="2200" dirty="0">
                <a:latin typeface="궁서" panose="02030600000101010101" pitchFamily="18" charset="-127"/>
                <a:ea typeface="궁서" panose="02030600000101010101" pitchFamily="18" charset="-127"/>
              </a:rPr>
              <a:t>! </a:t>
            </a:r>
            <a:endParaRPr lang="ko-KR" altLang="en-US" sz="22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4B4B9A-D177-0F8D-C6A1-4186D4D71D66}"/>
              </a:ext>
            </a:extLst>
          </p:cNvPr>
          <p:cNvSpPr txBox="1"/>
          <p:nvPr/>
        </p:nvSpPr>
        <p:spPr>
          <a:xfrm>
            <a:off x="298324" y="3182779"/>
            <a:ext cx="6641562" cy="492443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ko-KR" altLang="en-US" sz="2600" dirty="0">
                <a:latin typeface="궁서" panose="02030600000101010101" pitchFamily="18" charset="-127"/>
                <a:ea typeface="궁서" panose="02030600000101010101" pitchFamily="18" charset="-127"/>
              </a:rPr>
              <a:t>일본 에도시대 </a:t>
            </a:r>
            <a:r>
              <a:rPr lang="ko-KR" altLang="en-US" sz="2600" dirty="0" err="1">
                <a:latin typeface="궁서" panose="02030600000101010101" pitchFamily="18" charset="-127"/>
                <a:ea typeface="궁서" panose="02030600000101010101" pitchFamily="18" charset="-127"/>
              </a:rPr>
              <a:t>요시와라</a:t>
            </a:r>
            <a:r>
              <a:rPr lang="ko-KR" altLang="en-US" sz="2600" dirty="0">
                <a:latin typeface="궁서" panose="02030600000101010101" pitchFamily="18" charset="-127"/>
                <a:ea typeface="궁서" panose="02030600000101010101" pitchFamily="18" charset="-127"/>
              </a:rPr>
              <a:t> 유곽지대의 유녀</a:t>
            </a:r>
          </a:p>
        </p:txBody>
      </p:sp>
      <p:sp>
        <p:nvSpPr>
          <p:cNvPr id="8" name="화살표: 오른쪽 7">
            <a:extLst>
              <a:ext uri="{FF2B5EF4-FFF2-40B4-BE49-F238E27FC236}">
                <a16:creationId xmlns:a16="http://schemas.microsoft.com/office/drawing/2014/main" id="{61667DAE-D40B-35EF-7B0F-8AF04BA9F405}"/>
              </a:ext>
            </a:extLst>
          </p:cNvPr>
          <p:cNvSpPr/>
          <p:nvPr/>
        </p:nvSpPr>
        <p:spPr>
          <a:xfrm>
            <a:off x="6381945" y="4046428"/>
            <a:ext cx="499621" cy="36764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AutoShape 2" descr="요시와라 ...">
            <a:extLst>
              <a:ext uri="{FF2B5EF4-FFF2-40B4-BE49-F238E27FC236}">
                <a16:creationId xmlns:a16="http://schemas.microsoft.com/office/drawing/2014/main" id="{C346E68D-263D-69DB-EC82-FC2EDDB25C9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" name="AutoShape 4" descr="요시와라 ...">
            <a:extLst>
              <a:ext uri="{FF2B5EF4-FFF2-40B4-BE49-F238E27FC236}">
                <a16:creationId xmlns:a16="http://schemas.microsoft.com/office/drawing/2014/main" id="{0A7AB349-2911-D575-7497-9FC42D2A093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" name="AutoShape 6" descr="요시와라 ...">
            <a:extLst>
              <a:ext uri="{FF2B5EF4-FFF2-40B4-BE49-F238E27FC236}">
                <a16:creationId xmlns:a16="http://schemas.microsoft.com/office/drawing/2014/main" id="{4D6B7625-EC4D-3FA7-2AEC-9A2ECA064EB6}"/>
              </a:ext>
            </a:extLst>
          </p:cNvPr>
          <p:cNvSpPr>
            <a:spLocks noChangeAspect="1" noChangeArrowheads="1"/>
          </p:cNvSpPr>
          <p:nvPr/>
        </p:nvSpPr>
        <p:spPr bwMode="auto">
          <a:xfrm flipH="1">
            <a:off x="6553199" y="3581399"/>
            <a:ext cx="1665349" cy="1665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AD62978A-8918-B174-FAA5-9FAAE9A803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2212" y="2017436"/>
            <a:ext cx="4732573" cy="3728694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02C150FA-C4F9-BF42-CB41-B245EAA076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3965" y="1611252"/>
            <a:ext cx="4845824" cy="463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50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wrap="square" rtlCol="0" anchor="ctr">
        <a:spAutoFit/>
      </a:bodyPr>
      <a:lstStyle>
        <a:defPPr algn="ctr">
          <a:defRPr sz="3000" dirty="0">
            <a:latin typeface="궁서" panose="02030600000101010101" pitchFamily="18" charset="-127"/>
            <a:ea typeface="궁서" panose="02030600000101010101" pitchFamily="18" charset="-12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3543</TotalTime>
  <Words>983</Words>
  <Application>Microsoft Office PowerPoint</Application>
  <PresentationFormat>와이드스크린</PresentationFormat>
  <Paragraphs>200</Paragraphs>
  <Slides>50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50</vt:i4>
      </vt:variant>
    </vt:vector>
  </HeadingPairs>
  <TitlesOfParts>
    <vt:vector size="56" baseType="lpstr">
      <vt:lpstr>궁서</vt:lpstr>
      <vt:lpstr>맑은 고딕</vt:lpstr>
      <vt:lpstr>Arial</vt:lpstr>
      <vt:lpstr>Noto Sans</vt:lpstr>
      <vt:lpstr>Wingdings</vt:lpstr>
      <vt:lpstr>Office 테마</vt:lpstr>
      <vt:lpstr>오이란(花魁)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오이란(花魁)</dc:title>
  <dc:creator>박예은</dc:creator>
  <cp:lastModifiedBy>박예은</cp:lastModifiedBy>
  <cp:revision>10</cp:revision>
  <dcterms:created xsi:type="dcterms:W3CDTF">2024-05-15T09:53:05Z</dcterms:created>
  <dcterms:modified xsi:type="dcterms:W3CDTF">2024-05-29T18:52:40Z</dcterms:modified>
</cp:coreProperties>
</file>