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0" r:id="rId13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Grid="1" snapToObjects="1">
      <p:cViewPr varScale="1">
        <p:scale>
          <a:sx n="74" d="100"/>
          <a:sy n="74" d="100"/>
        </p:scale>
        <p:origin x="-1092" y="-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slide" Target="slides/slide11.xml"></Relationship><Relationship Id="rId26" Type="http://schemas.openxmlformats.org/officeDocument/2006/relationships/viewProps" Target="viewProps.xml"></Relationship><Relationship Id="rId27" Type="http://schemas.openxmlformats.org/officeDocument/2006/relationships/presProps" Target="presProps.xml"></Relationship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3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5.png"></Relationship><Relationship Id="rId7" Type="http://schemas.openxmlformats.org/officeDocument/2006/relationships/image" Target="../media/image6.png"></Relationship><Relationship Id="rId8" Type="http://schemas.openxmlformats.org/officeDocument/2006/relationships/image" Target="../media/image7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31.png"></Relationship><Relationship Id="rId4" Type="http://schemas.openxmlformats.org/officeDocument/2006/relationships/image" Target="../media/image32.png"></Relationship><Relationship Id="rId5" Type="http://schemas.openxmlformats.org/officeDocument/2006/relationships/image" Target="../media/image33.png"></Relationship><Relationship Id="rId6" Type="http://schemas.openxmlformats.org/officeDocument/2006/relationships/image" Target="../media/image34.png"></Relationship><Relationship Id="rId7" Type="http://schemas.openxmlformats.org/officeDocument/2006/relationships/image" Target="../media/image35.png"></Relationship><Relationship Id="rId8" Type="http://schemas.openxmlformats.org/officeDocument/2006/relationships/image" Target="../media/image36.png"></Relationship><Relationship Id="rId9" Type="http://schemas.openxmlformats.org/officeDocument/2006/relationships/image" Target="../media/image37.png"></Relationship><Relationship Id="rId10" Type="http://schemas.openxmlformats.org/officeDocument/2006/relationships/slideLayout" Target="../slideLayouts/slideLayout7.xml"></Relationship></Relationships>
</file>

<file path=ppt/slides/_rels/slide2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9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5.png"></Relationship><Relationship Id="rId7" Type="http://schemas.openxmlformats.org/officeDocument/2006/relationships/image" Target="../media/image6.png"></Relationship><Relationship Id="rId8" Type="http://schemas.openxmlformats.org/officeDocument/2006/relationships/image" Target="../media/image10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11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12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13.png"></Relationship><Relationship Id="rId7" Type="http://schemas.openxmlformats.org/officeDocument/2006/relationships/image" Target="../media/image14.png"></Relationship><Relationship Id="rId8" Type="http://schemas.openxmlformats.org/officeDocument/2006/relationships/image" Target="../media/image15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16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13.png"></Relationship><Relationship Id="rId7" Type="http://schemas.openxmlformats.org/officeDocument/2006/relationships/image" Target="../media/image14.png"></Relationship><Relationship Id="rId8" Type="http://schemas.openxmlformats.org/officeDocument/2006/relationships/image" Target="../media/image17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8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19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20.png"></Relationship><Relationship Id="rId7" Type="http://schemas.openxmlformats.org/officeDocument/2006/relationships/image" Target="../media/image21.png"></Relationship><Relationship Id="rId8" Type="http://schemas.openxmlformats.org/officeDocument/2006/relationships/image" Target="../media/image22.png"></Relationship><Relationship Id="rId9" Type="http://schemas.openxmlformats.org/officeDocument/2006/relationships/image" Target="../media/image8.png"></Relationship><Relationship Id="rId10" Type="http://schemas.openxmlformats.org/officeDocument/2006/relationships/slideLayout" Target="../slideLayouts/slideLayout7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image" Target="../media/image1.png"></Relationship><Relationship Id="rId3" Type="http://schemas.openxmlformats.org/officeDocument/2006/relationships/image" Target="../media/image2.png"></Relationship><Relationship Id="rId4" Type="http://schemas.openxmlformats.org/officeDocument/2006/relationships/image" Target="../media/image23.png"></Relationship><Relationship Id="rId5" Type="http://schemas.openxmlformats.org/officeDocument/2006/relationships/image" Target="../media/image4.png"></Relationship><Relationship Id="rId6" Type="http://schemas.openxmlformats.org/officeDocument/2006/relationships/image" Target="../media/image21.png"></Relationship><Relationship Id="rId7" Type="http://schemas.openxmlformats.org/officeDocument/2006/relationships/image" Target="../media/image24.png"></Relationship><Relationship Id="rId8" Type="http://schemas.openxmlformats.org/officeDocument/2006/relationships/image" Target="../media/image8.png"></Relationship><Relationship Id="rId9" Type="http://schemas.openxmlformats.org/officeDocument/2006/relationships/image" Target="../media/image20.png"></Relationship><Relationship Id="rId10" Type="http://schemas.openxmlformats.org/officeDocument/2006/relationships/slideLayout" Target="../slideLayouts/slideLayout7.xml"></Relationship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8.png" Type="http://schemas.openxmlformats.org/officeDocument/2006/relationships/image"/><Relationship Id="rId8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1739900"/>
            <a:ext cx="6413500" cy="774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711200" y="203200"/>
            <a:ext cx="89281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02500" y="2044700"/>
            <a:ext cx="80645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02500" y="4178300"/>
            <a:ext cx="11049000" cy="474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016000000" y="0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76200" y="0"/>
            <a:ext cx="184404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93700" y="520700"/>
            <a:ext cx="17487900" cy="9258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19200" y="5562600"/>
            <a:ext cx="13385800" cy="1346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06600" y="3289300"/>
            <a:ext cx="121920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93700" y="520700"/>
            <a:ext cx="17487900" cy="9258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006600" y="7137400"/>
            <a:ext cx="14287500" cy="266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336800" y="7086600"/>
            <a:ext cx="381000" cy="381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60700" y="7086600"/>
            <a:ext cx="381000" cy="381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771900" y="7086600"/>
            <a:ext cx="381000" cy="381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122400" y="7086600"/>
            <a:ext cx="381000" cy="381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846300" y="7086600"/>
            <a:ext cx="381000" cy="38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5570200" y="7086600"/>
            <a:ext cx="381000" cy="381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461000" y="1803400"/>
            <a:ext cx="7353300" cy="1054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3708400" y="25400"/>
            <a:ext cx="32143700" cy="17602200"/>
          </a:xfrm>
          <a:prstGeom prst="rect">
            <a:avLst/>
          </a:prstGeom>
        </p:spPr>
      </p:pic>
      <p:pic>
        <p:nvPicPr>
          <p:cNvPr id="16" name="Picture 16" descr="C:/Users/Q/AppData/Roaming/PolarisOffice/ETemp/17404_19844960/image3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-368300" y="2082800"/>
            <a:ext cx="22238335" cy="9297035"/>
          </a:xfrm>
          <a:prstGeom prst="rect"/>
          <a:noFill/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099300" y="1701800"/>
            <a:ext cx="4419600" cy="172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1739900"/>
            <a:ext cx="6413500" cy="774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711200" y="203200"/>
            <a:ext cx="89281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02500" y="2044700"/>
            <a:ext cx="80645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02500" y="3822700"/>
            <a:ext cx="10960100" cy="5448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711200" y="203200"/>
            <a:ext cx="8928100" cy="1866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89000" y="1739900"/>
            <a:ext cx="8064500" cy="1841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90600" y="4064000"/>
            <a:ext cx="16421100" cy="4889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1739900"/>
            <a:ext cx="6413500" cy="774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698500" y="203200"/>
            <a:ext cx="88392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40600" y="2044700"/>
            <a:ext cx="80264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02500" y="4178300"/>
            <a:ext cx="11099800" cy="474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1739900"/>
            <a:ext cx="6413500" cy="774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698500" y="203200"/>
            <a:ext cx="8839200" cy="1866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340600" y="2044700"/>
            <a:ext cx="8026400" cy="1841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02500" y="4178300"/>
            <a:ext cx="11074400" cy="474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698500" y="203200"/>
            <a:ext cx="8839200" cy="1866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14400" y="1739900"/>
            <a:ext cx="8026400" cy="1841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90600" y="4064000"/>
            <a:ext cx="14846300" cy="4889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2527300"/>
            <a:ext cx="8445500" cy="5867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790700" y="203200"/>
            <a:ext cx="10985500" cy="1866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232900" y="1739900"/>
            <a:ext cx="6908800" cy="1803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347200" y="3238500"/>
            <a:ext cx="9372600" cy="6832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2527300"/>
            <a:ext cx="8445500" cy="5867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232900" y="1739900"/>
            <a:ext cx="6908800" cy="1803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321800" y="3238500"/>
            <a:ext cx="9220200" cy="6832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1790700" y="203200"/>
            <a:ext cx="10985500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469900"/>
            <a:ext cx="18364200" cy="12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609600"/>
            <a:ext cx="18364200" cy="12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-508000000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550400"/>
            <a:ext cx="18364200" cy="127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" y="9690100"/>
            <a:ext cx="18364200" cy="12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0400" y="431800"/>
            <a:ext cx="7086600" cy="1104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76300" y="1739900"/>
            <a:ext cx="8699500" cy="1841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90600" y="3441700"/>
            <a:ext cx="17487900" cy="6134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304800" y="-152400"/>
            <a:ext cx="4229100" cy="939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1790700" y="203200"/>
            <a:ext cx="10985500" cy="1866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11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kim040716</cp:lastModifiedBy>
  <cp:version>10.105.228.52576</cp:version>
  <dcterms:modified xsi:type="dcterms:W3CDTF">2011-08-01T06:04:30Z</dcterms:modified>
</cp:coreProperties>
</file>