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660" r:id="rId13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59" userDrawn="1">
          <p15:clr>
            <a:srgbClr val="A4A3A4"/>
          </p15:clr>
        </p15:guide>
        <p15:guide id="1" pos="2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Grid="1" snapToObjects="1">
      <p:cViewPr varScale="1">
        <p:scale>
          <a:sx n="74" d="100"/>
          <a:sy n="74" d="100"/>
        </p:scale>
        <p:origin x="-1092" y="-90"/>
      </p:cViewPr>
      <p:guideLst>
        <p:guide orient="horz" pos="215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slide" Target="slides/slide1.xml"></Relationship><Relationship Id="rId16" Type="http://schemas.openxmlformats.org/officeDocument/2006/relationships/slide" Target="slides/slide2.xml"></Relationship><Relationship Id="rId17" Type="http://schemas.openxmlformats.org/officeDocument/2006/relationships/slide" Target="slides/slide3.xml"></Relationship><Relationship Id="rId18" Type="http://schemas.openxmlformats.org/officeDocument/2006/relationships/slide" Target="slides/slide4.xml"></Relationship><Relationship Id="rId19" Type="http://schemas.openxmlformats.org/officeDocument/2006/relationships/slide" Target="slides/slide5.xml"></Relationship><Relationship Id="rId20" Type="http://schemas.openxmlformats.org/officeDocument/2006/relationships/slide" Target="slides/slide6.xml"></Relationship><Relationship Id="rId21" Type="http://schemas.openxmlformats.org/officeDocument/2006/relationships/slide" Target="slides/slide7.xml"></Relationship><Relationship Id="rId22" Type="http://schemas.openxmlformats.org/officeDocument/2006/relationships/slide" Target="slides/slide8.xml"></Relationship><Relationship Id="rId23" Type="http://schemas.openxmlformats.org/officeDocument/2006/relationships/slide" Target="slides/slide9.xml"></Relationship><Relationship Id="rId24" Type="http://schemas.openxmlformats.org/officeDocument/2006/relationships/viewProps" Target="viewProps.xml"></Relationship><Relationship Id="rId25" Type="http://schemas.openxmlformats.org/officeDocument/2006/relationships/presProps" Target="presProps.xml"></Relationship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?>
<Relationships xmlns="http://schemas.openxmlformats.org/package/2006/relationships"><Relationship Id="rId2" Type="http://schemas.openxmlformats.org/officeDocument/2006/relationships/image" Target="../media/image1.png"></Relationship><Relationship Id="rId3" Type="http://schemas.openxmlformats.org/officeDocument/2006/relationships/image" Target="../media/image10.png"></Relationship><Relationship Id="rId4" Type="http://schemas.openxmlformats.org/officeDocument/2006/relationships/image" Target="../media/image11.png"></Relationship><Relationship Id="rId5" Type="http://schemas.openxmlformats.org/officeDocument/2006/relationships/image" Target="../media/image12.png"></Relationship><Relationship Id="rId6" Type="http://schemas.openxmlformats.org/officeDocument/2006/relationships/image" Target="../media/image13.png"></Relationship><Relationship Id="rId7" Type="http://schemas.openxmlformats.org/officeDocument/2006/relationships/slideLayout" Target="../slideLayouts/slideLayout7.xml"></Relationship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png" Type="http://schemas.openxmlformats.org/officeDocument/2006/relationships/image"/><Relationship Id="rId12" Target="../media/image22.png" Type="http://schemas.openxmlformats.org/officeDocument/2006/relationships/image"/><Relationship Id="rId13" Target="../media/image23.png" Type="http://schemas.openxmlformats.org/officeDocument/2006/relationships/image"/><Relationship Id="rId14" Target="../media/image24.png" Type="http://schemas.openxmlformats.org/officeDocument/2006/relationships/image"/><Relationship Id="rId15" Target="../media/image25.png" Type="http://schemas.openxmlformats.org/officeDocument/2006/relationships/image"/><Relationship Id="rId16" Target="../media/image26.png" Type="http://schemas.openxmlformats.org/officeDocument/2006/relationships/image"/><Relationship Id="rId17" Target="../media/image27.png" Type="http://schemas.openxmlformats.org/officeDocument/2006/relationships/image"/><Relationship Id="rId18" Target="../media/image28.png" Type="http://schemas.openxmlformats.org/officeDocument/2006/relationships/image"/><Relationship Id="rId19" Target="../media/image29.png" Type="http://schemas.openxmlformats.org/officeDocument/2006/relationships/image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18.pn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4.xml.rels><?xml version="1.0" encoding="UTF-8"?>
<Relationships xmlns="http://schemas.openxmlformats.org/package/2006/relationships"><Relationship Id="rId10" Type="http://schemas.openxmlformats.org/officeDocument/2006/relationships/image" Target="../media/image37.png"></Relationship><Relationship Id="rId11" Type="http://schemas.openxmlformats.org/officeDocument/2006/relationships/image" Target="../media/image38.png"></Relationship><Relationship Id="rId12" Type="http://schemas.openxmlformats.org/officeDocument/2006/relationships/image" Target="../media/image39.png"></Relationship><Relationship Id="rId2" Type="http://schemas.openxmlformats.org/officeDocument/2006/relationships/image" Target="../media/image1.png"></Relationship><Relationship Id="rId3" Type="http://schemas.openxmlformats.org/officeDocument/2006/relationships/image" Target="../media/image30.png"></Relationship><Relationship Id="rId4" Type="http://schemas.openxmlformats.org/officeDocument/2006/relationships/image" Target="../media/image31.png"></Relationship><Relationship Id="rId5" Type="http://schemas.openxmlformats.org/officeDocument/2006/relationships/image" Target="../media/image32.png"></Relationship><Relationship Id="rId6" Type="http://schemas.openxmlformats.org/officeDocument/2006/relationships/image" Target="../media/image33.png"></Relationship><Relationship Id="rId7" Type="http://schemas.openxmlformats.org/officeDocument/2006/relationships/image" Target="../media/image34.png"></Relationship><Relationship Id="rId8" Type="http://schemas.openxmlformats.org/officeDocument/2006/relationships/image" Target="../media/image35.png"></Relationship><Relationship Id="rId9" Type="http://schemas.openxmlformats.org/officeDocument/2006/relationships/image" Target="../media/image36.png"></Relationship><Relationship Id="rId13" Type="http://schemas.openxmlformats.org/officeDocument/2006/relationships/slideLayout" Target="../slideLayouts/slideLayout7.xml"></Relationship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5.png" Type="http://schemas.openxmlformats.org/officeDocument/2006/relationships/image"/><Relationship Id="rId11" Target="../media/image39.png" Type="http://schemas.openxmlformats.org/officeDocument/2006/relationships/image"/><Relationship Id="rId2" Target="../media/image1.png" Type="http://schemas.openxmlformats.org/officeDocument/2006/relationships/image"/><Relationship Id="rId3" Target="../media/image36.png" Type="http://schemas.openxmlformats.org/officeDocument/2006/relationships/image"/><Relationship Id="rId4" Target="../media/image40.png" Type="http://schemas.openxmlformats.org/officeDocument/2006/relationships/image"/><Relationship Id="rId5" Target="../media/image41.png" Type="http://schemas.openxmlformats.org/officeDocument/2006/relationships/image"/><Relationship Id="rId6" Target="../media/image37.png" Type="http://schemas.openxmlformats.org/officeDocument/2006/relationships/image"/><Relationship Id="rId7" Target="../media/image42.png" Type="http://schemas.openxmlformats.org/officeDocument/2006/relationships/image"/><Relationship Id="rId8" Target="../media/image43.png" Type="http://schemas.openxmlformats.org/officeDocument/2006/relationships/image"/><Relationship Id="rId9" Target="../media/image4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1.png" Type="http://schemas.openxmlformats.org/officeDocument/2006/relationships/image"/><Relationship Id="rId11" Target="../media/image45.png" Type="http://schemas.openxmlformats.org/officeDocument/2006/relationships/image"/><Relationship Id="rId12" Target="../media/image39.png" Type="http://schemas.openxmlformats.org/officeDocument/2006/relationships/image"/><Relationship Id="rId2" Target="../media/image1.png" Type="http://schemas.openxmlformats.org/officeDocument/2006/relationships/image"/><Relationship Id="rId3" Target="../media/image36.png" Type="http://schemas.openxmlformats.org/officeDocument/2006/relationships/image"/><Relationship Id="rId4" Target="../media/image46.png" Type="http://schemas.openxmlformats.org/officeDocument/2006/relationships/image"/><Relationship Id="rId5" Target="../media/image47.png" Type="http://schemas.openxmlformats.org/officeDocument/2006/relationships/image"/><Relationship Id="rId6" Target="../media/image37.png" Type="http://schemas.openxmlformats.org/officeDocument/2006/relationships/image"/><Relationship Id="rId7" Target="../media/image48.png" Type="http://schemas.openxmlformats.org/officeDocument/2006/relationships/image"/><Relationship Id="rId8" Target="../media/image49.png" Type="http://schemas.openxmlformats.org/officeDocument/2006/relationships/image"/><Relationship Id="rId9" Target="../media/image5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7.png" Type="http://schemas.openxmlformats.org/officeDocument/2006/relationships/image"/><Relationship Id="rId11" Target="../media/image58.png" Type="http://schemas.openxmlformats.org/officeDocument/2006/relationships/image"/><Relationship Id="rId12" Target="../media/image45.png" Type="http://schemas.openxmlformats.org/officeDocument/2006/relationships/image"/><Relationship Id="rId13" Target="../media/image39.png" Type="http://schemas.openxmlformats.org/officeDocument/2006/relationships/image"/><Relationship Id="rId2" Target="../media/image1.png" Type="http://schemas.openxmlformats.org/officeDocument/2006/relationships/image"/><Relationship Id="rId3" Target="../media/image36.png" Type="http://schemas.openxmlformats.org/officeDocument/2006/relationships/image"/><Relationship Id="rId4" Target="../media/image52.png" Type="http://schemas.openxmlformats.org/officeDocument/2006/relationships/image"/><Relationship Id="rId5" Target="../media/image53.png" Type="http://schemas.openxmlformats.org/officeDocument/2006/relationships/image"/><Relationship Id="rId6" Target="../media/image54.png" Type="http://schemas.openxmlformats.org/officeDocument/2006/relationships/image"/><Relationship Id="rId7" Target="../media/image55.png" Type="http://schemas.openxmlformats.org/officeDocument/2006/relationships/image"/><Relationship Id="rId8" Target="../media/image37.png" Type="http://schemas.openxmlformats.org/officeDocument/2006/relationships/image"/><Relationship Id="rId9" Target="../media/image5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4.png" Type="http://schemas.openxmlformats.org/officeDocument/2006/relationships/image"/><Relationship Id="rId11" Target="../media/image39.png" Type="http://schemas.openxmlformats.org/officeDocument/2006/relationships/image"/><Relationship Id="rId2" Target="../media/image1.png" Type="http://schemas.openxmlformats.org/officeDocument/2006/relationships/image"/><Relationship Id="rId3" Target="../media/image36.png" Type="http://schemas.openxmlformats.org/officeDocument/2006/relationships/image"/><Relationship Id="rId4" Target="../media/image59.png" Type="http://schemas.openxmlformats.org/officeDocument/2006/relationships/image"/><Relationship Id="rId5" Target="../media/image60.png" Type="http://schemas.openxmlformats.org/officeDocument/2006/relationships/image"/><Relationship Id="rId6" Target="../media/image61.png" Type="http://schemas.openxmlformats.org/officeDocument/2006/relationships/image"/><Relationship Id="rId7" Target="../media/image37.png" Type="http://schemas.openxmlformats.org/officeDocument/2006/relationships/image"/><Relationship Id="rId8" Target="../media/image62.png" Type="http://schemas.openxmlformats.org/officeDocument/2006/relationships/image"/><Relationship Id="rId9" Target="../media/image6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png" Type="http://schemas.openxmlformats.org/officeDocument/2006/relationships/image"/><Relationship Id="rId11" Target="../media/image71.png" Type="http://schemas.openxmlformats.org/officeDocument/2006/relationships/image"/><Relationship Id="rId12" Target="../media/image72.png" Type="http://schemas.openxmlformats.org/officeDocument/2006/relationships/image"/><Relationship Id="rId13" Target="../media/image39.png" Type="http://schemas.openxmlformats.org/officeDocument/2006/relationships/image"/><Relationship Id="rId2" Target="../media/image1.png" Type="http://schemas.openxmlformats.org/officeDocument/2006/relationships/image"/><Relationship Id="rId3" Target="../media/image36.png" Type="http://schemas.openxmlformats.org/officeDocument/2006/relationships/image"/><Relationship Id="rId4" Target="../media/image65.png" Type="http://schemas.openxmlformats.org/officeDocument/2006/relationships/image"/><Relationship Id="rId5" Target="../media/image66.png" Type="http://schemas.openxmlformats.org/officeDocument/2006/relationships/image"/><Relationship Id="rId6" Target="../media/image67.png" Type="http://schemas.openxmlformats.org/officeDocument/2006/relationships/image"/><Relationship Id="rId7" Target="../media/image68.png" Type="http://schemas.openxmlformats.org/officeDocument/2006/relationships/image"/><Relationship Id="rId8" Target="../media/image69.png" Type="http://schemas.openxmlformats.org/officeDocument/2006/relationships/image"/><Relationship Id="rId9" Target="../media/image7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006600" y="7137400"/>
            <a:ext cx="14287500" cy="2667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336800" y="7086600"/>
            <a:ext cx="381000" cy="381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060700" y="7086600"/>
            <a:ext cx="381000" cy="381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771900" y="7086600"/>
            <a:ext cx="381000" cy="381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4122400" y="7086600"/>
            <a:ext cx="381000" cy="381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4846300" y="7086600"/>
            <a:ext cx="381000" cy="3810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5570200" y="7086600"/>
            <a:ext cx="381000" cy="3810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93700" y="520700"/>
            <a:ext cx="17487900" cy="92583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251200" y="2019300"/>
            <a:ext cx="11722100" cy="10541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403600" y="1790700"/>
            <a:ext cx="11366500" cy="1803400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-2171700" y="2374900"/>
            <a:ext cx="25349200" cy="97536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28600" y="3505200"/>
            <a:ext cx="19062700" cy="52959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4965700" y="7874000"/>
            <a:ext cx="7594600" cy="825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76200" y="0"/>
            <a:ext cx="184404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93700" y="520700"/>
            <a:ext cx="17487900" cy="9258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886200" y="5080000"/>
            <a:ext cx="10731500" cy="2286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4521200" y="3225800"/>
            <a:ext cx="9779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93700" y="520700"/>
            <a:ext cx="17487900" cy="92583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16200000">
            <a:off x="2082800" y="5384800"/>
            <a:ext cx="7670800" cy="177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16200000">
            <a:off x="5740400" y="1778000"/>
            <a:ext cx="381000" cy="381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184900" y="1600200"/>
            <a:ext cx="876300" cy="939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18300" y="1625600"/>
            <a:ext cx="2641600" cy="1524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045200" y="2159000"/>
            <a:ext cx="3619500" cy="4622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16200000">
            <a:off x="5715000" y="6515100"/>
            <a:ext cx="381000" cy="3810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6184900" y="6210300"/>
            <a:ext cx="1028700" cy="10795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6896100" y="6273800"/>
            <a:ext cx="4724400" cy="10414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1861800" y="1562100"/>
            <a:ext cx="1003300" cy="1041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2674600" y="1600200"/>
            <a:ext cx="3390900" cy="1041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1734800" y="2247900"/>
            <a:ext cx="3784600" cy="3479800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-508000" y="-342900"/>
            <a:ext cx="10807700" cy="84836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028700" y="622300"/>
            <a:ext cx="6070600" cy="45466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854200" y="3086100"/>
            <a:ext cx="2844800" cy="5715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2159000" y="3860800"/>
            <a:ext cx="2209800" cy="1778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2159000" y="1181100"/>
            <a:ext cx="2209800" cy="1778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16200000">
            <a:off x="7734300" y="5384800"/>
            <a:ext cx="7670800" cy="1778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6045200" y="6896100"/>
            <a:ext cx="2184400" cy="29591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16200000">
            <a:off x="11430000" y="1778000"/>
            <a:ext cx="381000" cy="3810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11696700" y="4902200"/>
            <a:ext cx="19685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144000" y="800100"/>
            <a:ext cx="7708900" cy="8623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35000" y="4711700"/>
            <a:ext cx="7823200" cy="1384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727200" y="3759200"/>
            <a:ext cx="317500" cy="317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260600" y="3759200"/>
            <a:ext cx="317500" cy="317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794000" y="3759200"/>
            <a:ext cx="317500" cy="317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314700" y="3759200"/>
            <a:ext cx="317500" cy="317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355600" y="203200"/>
            <a:ext cx="8432800" cy="1866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-533400" y="-152400"/>
            <a:ext cx="4191000" cy="92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68400" y="2273300"/>
            <a:ext cx="2044700" cy="40640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7137400" y="2273300"/>
            <a:ext cx="4521200" cy="40640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254000" y="203200"/>
            <a:ext cx="8394700" cy="18415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841500" y="2476500"/>
            <a:ext cx="5905500" cy="39878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8813800" y="4457700"/>
            <a:ext cx="9829800" cy="53721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-1752600" y="8318500"/>
            <a:ext cx="8229600" cy="18542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533400" y="-152400"/>
            <a:ext cx="4191000" cy="927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79500" y="2222500"/>
            <a:ext cx="3454400" cy="34544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835400" y="5664200"/>
            <a:ext cx="3886200" cy="36703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266700" y="203200"/>
            <a:ext cx="8369300" cy="18669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924300" y="2070100"/>
            <a:ext cx="9918700" cy="40259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7454900" y="6273800"/>
            <a:ext cx="10668000" cy="33401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6565900" y="787400"/>
            <a:ext cx="11036300" cy="12446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1752600" y="8318500"/>
            <a:ext cx="8229600" cy="18542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-533400" y="-152400"/>
            <a:ext cx="4191000" cy="927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3240000">
            <a:off x="990600" y="4991100"/>
            <a:ext cx="5016500" cy="50165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1380000">
            <a:off x="13322300" y="1447800"/>
            <a:ext cx="4521200" cy="4521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1020000">
            <a:off x="13220700" y="5638800"/>
            <a:ext cx="3429000" cy="34290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76300" y="1765300"/>
            <a:ext cx="3733800" cy="37338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228600" y="203200"/>
            <a:ext cx="8343900" cy="18669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4445000" y="3619500"/>
            <a:ext cx="10083800" cy="27686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6642100" y="787400"/>
            <a:ext cx="10960100" cy="12446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-1752600" y="8318500"/>
            <a:ext cx="8229600" cy="18542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-533400" y="-152400"/>
            <a:ext cx="4191000" cy="927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709400" y="736600"/>
            <a:ext cx="6172200" cy="6172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2832100"/>
            <a:ext cx="4584700" cy="61722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956800" y="6908800"/>
            <a:ext cx="6172200" cy="24638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-254000" y="203200"/>
            <a:ext cx="8382000" cy="18669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4178300" y="3797300"/>
            <a:ext cx="10998200" cy="37211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6654800" y="787400"/>
            <a:ext cx="10947400" cy="12446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533400" y="-152400"/>
            <a:ext cx="4191000" cy="927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5087600" y="3187700"/>
            <a:ext cx="2209800" cy="22860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820400" y="1231900"/>
            <a:ext cx="6807200" cy="36195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1140000">
            <a:off x="10147300" y="4927600"/>
            <a:ext cx="2984500" cy="37338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-21180000">
            <a:off x="11988800" y="4991100"/>
            <a:ext cx="3594100" cy="35941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-1140000">
            <a:off x="13728700" y="6464300"/>
            <a:ext cx="2717800" cy="2717800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6192500" y="5499100"/>
            <a:ext cx="1930400" cy="4051300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444500" y="203200"/>
            <a:ext cx="7708900" cy="18669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469900" y="1587500"/>
            <a:ext cx="10668000" cy="80772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-533400" y="-152400"/>
            <a:ext cx="4191000" cy="927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9</Pages>
  <Paragraphs>0</Paragraphs>
  <Words>0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cp:lastModifiedBy>kim040716</cp:lastModifiedBy>
  <cp:version>10.105.228.52576</cp:version>
  <dcterms:modified xsi:type="dcterms:W3CDTF">2011-08-01T06:04:30Z</dcterms:modified>
</cp:coreProperties>
</file>