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slide" Target="slides/slide12.xml"></Relationship><Relationship Id="rId27" Type="http://schemas.openxmlformats.org/officeDocument/2006/relationships/slide" Target="slides/slide13.xml"></Relationship><Relationship Id="rId28" Type="http://schemas.openxmlformats.org/officeDocument/2006/relationships/viewProps" Target="viewProps.xml"></Relationship><Relationship Id="rId29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5.png"></Relationship><Relationship Id="rId5" Type="http://schemas.openxmlformats.org/officeDocument/2006/relationships/image" Target="../media/image40.png"></Relationship><Relationship Id="rId6" Type="http://schemas.openxmlformats.org/officeDocument/2006/relationships/image" Target="../media/image46.png"></Relationship><Relationship Id="rId7" Type="http://schemas.openxmlformats.org/officeDocument/2006/relationships/image" Target="../media/image47.png"></Relationship><Relationship Id="rId8" Type="http://schemas.openxmlformats.org/officeDocument/2006/relationships/image" Target="../media/image48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9.pn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Relationship Id="rId8" Target="../media/image55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56.png"></Relationship><Relationship Id="rId5" Type="http://schemas.openxmlformats.org/officeDocument/2006/relationships/image" Target="../media/image57.png"></Relationship><Relationship Id="rId6" Type="http://schemas.openxmlformats.org/officeDocument/2006/relationships/image" Target="../media/image5.png"></Relationship><Relationship Id="rId7" Type="http://schemas.openxmlformats.org/officeDocument/2006/relationships/image" Target="../media/image58.png"></Relationship><Relationship Id="rId8" Type="http://schemas.openxmlformats.org/officeDocument/2006/relationships/image" Target="../media/image8.png"></Relationship><Relationship Id="rId9" Type="http://schemas.openxmlformats.org/officeDocument/2006/relationships/hyperlink" Target="https://youtu.be/muB4_LNZ2Rk?si=LyRc9LXQC3gn2slx" TargetMode="External"></Relationship><Relationship Id="rId10" Type="http://schemas.openxmlformats.org/officeDocument/2006/relationships/hyperlink" Target="https://youtu.be/muB4_LNZ2Rk?si=LyRc9LXQC3gn2slx" TargetMode="External"></Relationship><Relationship Id="rId11" Type="http://schemas.openxmlformats.org/officeDocument/2006/relationships/slideLayout" Target="../slideLayouts/slideLayout7.xml"></Relationship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5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?>
<Relationships xmlns="http://schemas.openxmlformats.org/package/2006/relationships"><Relationship Id="rId10" Type="http://schemas.openxmlformats.org/officeDocument/2006/relationships/image" Target="../media/image21.png"></Relationship><Relationship Id="rId11" Type="http://schemas.openxmlformats.org/officeDocument/2006/relationships/image" Target="../media/image22.png"></Relationship><Relationship Id="rId12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17.png"></Relationship><Relationship Id="rId7" Type="http://schemas.openxmlformats.org/officeDocument/2006/relationships/image" Target="../media/image18.png"></Relationship><Relationship Id="rId8" Type="http://schemas.openxmlformats.org/officeDocument/2006/relationships/image" Target="../media/image19.png"></Relationship><Relationship Id="rId9" Type="http://schemas.openxmlformats.org/officeDocument/2006/relationships/image" Target="../media/image20.png"></Relationship><Relationship Id="rId13" Type="http://schemas.openxmlformats.org/officeDocument/2006/relationships/slideLayout" Target="../slideLayouts/slideLayout7.xml"></Relationship></Relationships>
</file>

<file path=ppt/slides/_rels/slide4.xml.rels><?xml version="1.0" encoding="UTF-8"?>
<Relationships xmlns="http://schemas.openxmlformats.org/package/2006/relationships"><Relationship Id="rId10" Type="http://schemas.openxmlformats.org/officeDocument/2006/relationships/image" Target="../media/image21.png"></Relationship><Relationship Id="rId11" Type="http://schemas.openxmlformats.org/officeDocument/2006/relationships/image" Target="../media/image22.png"></Relationship><Relationship Id="rId12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3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17.png"></Relationship><Relationship Id="rId7" Type="http://schemas.openxmlformats.org/officeDocument/2006/relationships/image" Target="../media/image24.png"></Relationship><Relationship Id="rId8" Type="http://schemas.openxmlformats.org/officeDocument/2006/relationships/image" Target="../media/image25.png"></Relationship><Relationship Id="rId9" Type="http://schemas.openxmlformats.org/officeDocument/2006/relationships/image" Target="../media/image26.png"></Relationship><Relationship Id="rId13" Type="http://schemas.openxmlformats.org/officeDocument/2006/relationships/slideLayout" Target="../slideLayouts/slideLayout7.xml"></Relationship></Relationships>
</file>

<file path=ppt/slides/_rels/slide5.xml.rels><?xml version="1.0" encoding="UTF-8"?>
<Relationships xmlns="http://schemas.openxmlformats.org/package/2006/relationships"><Relationship Id="rId10" Type="http://schemas.openxmlformats.org/officeDocument/2006/relationships/image" Target="../media/image21.png"></Relationship><Relationship Id="rId11" Type="http://schemas.openxmlformats.org/officeDocument/2006/relationships/image" Target="../media/image22.png"></Relationship><Relationship Id="rId12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7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17.png"></Relationship><Relationship Id="rId7" Type="http://schemas.openxmlformats.org/officeDocument/2006/relationships/image" Target="../media/image28.png"></Relationship><Relationship Id="rId8" Type="http://schemas.openxmlformats.org/officeDocument/2006/relationships/image" Target="../media/image29.png"></Relationship><Relationship Id="rId9" Type="http://schemas.openxmlformats.org/officeDocument/2006/relationships/image" Target="../media/image30.png"></Relationship><Relationship Id="rId13" Type="http://schemas.openxmlformats.org/officeDocument/2006/relationships/slideLayout" Target="../slideLayouts/slideLayout7.xml"></Relationship></Relationships>
</file>

<file path=ppt/slides/_rels/slide6.xml.rels><?xml version="1.0" encoding="UTF-8"?>
<Relationships xmlns="http://schemas.openxmlformats.org/package/2006/relationships"><Relationship Id="rId10" Type="http://schemas.openxmlformats.org/officeDocument/2006/relationships/image" Target="../media/image21.png"></Relationship><Relationship Id="rId11" Type="http://schemas.openxmlformats.org/officeDocument/2006/relationships/image" Target="../media/image22.png"></Relationship><Relationship Id="rId12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1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17.png"></Relationship><Relationship Id="rId7" Type="http://schemas.openxmlformats.org/officeDocument/2006/relationships/image" Target="../media/image32.png"></Relationship><Relationship Id="rId8" Type="http://schemas.openxmlformats.org/officeDocument/2006/relationships/image" Target="../media/image33.png"></Relationship><Relationship Id="rId9" Type="http://schemas.openxmlformats.org/officeDocument/2006/relationships/image" Target="../media/image34.png"></Relationship><Relationship Id="rId13" Type="http://schemas.openxmlformats.org/officeDocument/2006/relationships/slideLayout" Target="../slideLayouts/slideLayout7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5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36.png"></Relationship><Relationship Id="rId7" Type="http://schemas.openxmlformats.org/officeDocument/2006/relationships/image" Target="../media/image37.png"></Relationship><Relationship Id="rId8" Type="http://schemas.openxmlformats.org/officeDocument/2006/relationships/image" Target="../media/image38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9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40.png"></Relationship><Relationship Id="rId7" Type="http://schemas.openxmlformats.org/officeDocument/2006/relationships/image" Target="../media/image41.png"></Relationship><Relationship Id="rId8" Type="http://schemas.openxmlformats.org/officeDocument/2006/relationships/image" Target="../media/image42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43.png"></Relationship><Relationship Id="rId5" Type="http://schemas.openxmlformats.org/officeDocument/2006/relationships/image" Target="../media/image5.png"></Relationship><Relationship Id="rId6" Type="http://schemas.openxmlformats.org/officeDocument/2006/relationships/image" Target="../media/image40.png"></Relationship><Relationship Id="rId7" Type="http://schemas.openxmlformats.org/officeDocument/2006/relationships/image" Target="../media/image44.png"></Relationship><Relationship Id="rId8" Type="http://schemas.openxmlformats.org/officeDocument/2006/relationships/image" Target="../media/image45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5700" y="2159000"/>
            <a:ext cx="6172200" cy="3695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557500" y="914400"/>
            <a:ext cx="2374900" cy="6172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0200" y="203200"/>
            <a:ext cx="7912100" cy="1866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1397000" y="4914900"/>
            <a:ext cx="19773900" cy="4089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5400" y="203200"/>
            <a:ext cx="8051800" cy="1866900"/>
          </a:xfrm>
          <a:prstGeom prst="rect">
            <a:avLst/>
          </a:prstGeom>
        </p:spPr>
      </p:pic>
      <p:pic>
        <p:nvPicPr>
          <p:cNvPr id="14" name="Picture 14" descr="C:/Users/Q/AppData/Roaming/PolarisOffice/ETemp/7232_16828080/image46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37285" y="3335655"/>
            <a:ext cx="6172835" cy="4064635"/>
          </a:xfrm>
          <a:prstGeom prst="rect"/>
          <a:noFill/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505700" y="3454400"/>
            <a:ext cx="97663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632700" y="4546600"/>
            <a:ext cx="9207500" cy="336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30200" y="203200"/>
            <a:ext cx="8407400" cy="18669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74700" y="3276600"/>
            <a:ext cx="6629400" cy="4356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531100" y="3708400"/>
            <a:ext cx="4051300" cy="1841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632700" y="4800600"/>
            <a:ext cx="10172700" cy="3365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30200" y="203200"/>
            <a:ext cx="8407400" cy="18669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74700" y="3276600"/>
            <a:ext cx="6629400" cy="4356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531100" y="3695700"/>
            <a:ext cx="3251200" cy="1790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632700" y="4800600"/>
            <a:ext cx="4991100" cy="3365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/Users/Q/AppData/Roaming/PolarisOffice/ETemp/7232_16828080/imag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39370" y="0"/>
            <a:ext cx="18288635" cy="10287635"/>
          </a:xfrm>
          <a:prstGeom prst="rect"/>
          <a:noFill/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09900" y="2070100"/>
            <a:ext cx="12153900" cy="6832600"/>
          </a:xfrm>
          <a:prstGeom prst="rect">
            <a:avLst/>
          </a:prstGeom>
        </p:spPr>
      </p:pic>
      <p:pic>
        <p:nvPicPr>
          <p:cNvPr id="13" name="Picture 13" descr="C:/Users/Q/AppData/Roaming/PolarisOffice/ETemp/7232_16828080/image57.png">
            <a:hlinkClick r:id="rId9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581400" y="2146300"/>
            <a:ext cx="10909935" cy="6490335"/>
          </a:xfrm>
          <a:prstGeom prst="rect"/>
          <a:noFill/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68300" y="203200"/>
            <a:ext cx="8470900" cy="1866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  <p:sp>
        <p:nvSpPr>
          <p:cNvPr id="18" name="텍스트 상자 1">
            <a:hlinkClick r:id="rId10"/>
          </p:cNvPr>
          <p:cNvSpPr txBox="1">
            <a:spLocks/>
          </p:cNvSpPr>
          <p:nvPr/>
        </p:nvSpPr>
        <p:spPr>
          <a:xfrm rot="0">
            <a:off x="8988425" y="1703705"/>
            <a:ext cx="6345555" cy="37020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800">
                <a:latin typeface="맑은 고딕" charset="0"/>
                <a:ea typeface="맑은 고딕" charset="0"/>
              </a:rPr>
              <a:t>https://youtu.be/muB4_LNZ2Rk?si=LyRc9LXQC3gn2slx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73000" y="3911600"/>
            <a:ext cx="5461000" cy="617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2057400"/>
            <a:ext cx="5054600" cy="308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96500" y="2857500"/>
            <a:ext cx="901700" cy="1257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279400" y="203200"/>
            <a:ext cx="8509000" cy="1866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2032000" y="5067300"/>
            <a:ext cx="20586700" cy="2882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1371600" y="3924300"/>
            <a:ext cx="19761200" cy="1625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381500" y="1219200"/>
            <a:ext cx="14160500" cy="1892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12900" y="2222500"/>
            <a:ext cx="4572000" cy="617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30200" y="203200"/>
            <a:ext cx="83947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53200" y="3175000"/>
            <a:ext cx="7277100" cy="2692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591300" y="4152900"/>
            <a:ext cx="9372600" cy="3429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616200" y="8470900"/>
            <a:ext cx="3987800" cy="1066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794000" y="8026400"/>
            <a:ext cx="1485900" cy="1346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676900" y="8737600"/>
            <a:ext cx="774700" cy="1066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95300" y="2794000"/>
            <a:ext cx="6172200" cy="4622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30200" y="203200"/>
            <a:ext cx="83947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3073400"/>
            <a:ext cx="68834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578600" y="4102100"/>
            <a:ext cx="11760200" cy="3429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97100" y="7531100"/>
            <a:ext cx="4914900" cy="1104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311400" y="7073900"/>
            <a:ext cx="1485900" cy="1346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34100" y="7734300"/>
            <a:ext cx="774700" cy="1066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95300" y="2374900"/>
            <a:ext cx="6172200" cy="5054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30200" y="203200"/>
            <a:ext cx="83947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2603500"/>
            <a:ext cx="11658600" cy="2641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604000" y="4521200"/>
            <a:ext cx="10210800" cy="336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622800" y="7518400"/>
            <a:ext cx="2311400" cy="1066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406900" y="7073900"/>
            <a:ext cx="1485900" cy="1346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34100" y="7734300"/>
            <a:ext cx="774700" cy="1066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95300" y="2374900"/>
            <a:ext cx="6388100" cy="5054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30200" y="203200"/>
            <a:ext cx="83947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88200" y="3073400"/>
            <a:ext cx="102235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15200" y="4622800"/>
            <a:ext cx="10287000" cy="2679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46100" y="7518400"/>
            <a:ext cx="6540500" cy="1066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54000" y="7073900"/>
            <a:ext cx="1485900" cy="1346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362700" y="7734300"/>
            <a:ext cx="774700" cy="1066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2743200"/>
            <a:ext cx="10033000" cy="525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330200" y="203200"/>
            <a:ext cx="83820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80700" y="3352800"/>
            <a:ext cx="59055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744200" y="4699000"/>
            <a:ext cx="7734300" cy="336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19300" y="2057400"/>
            <a:ext cx="5105400" cy="617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400" y="203200"/>
            <a:ext cx="80518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505700" y="3454400"/>
            <a:ext cx="64770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632700" y="4775200"/>
            <a:ext cx="8788400" cy="2679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1200" y="2755900"/>
            <a:ext cx="80137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400" y="203200"/>
            <a:ext cx="80518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01100" y="3454400"/>
            <a:ext cx="75311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890000" y="4470400"/>
            <a:ext cx="8572500" cy="274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54483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13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kim040716</cp:lastModifiedBy>
  <cp:version>10.105.228.52576</cp:version>
  <dcterms:modified xsi:type="dcterms:W3CDTF">2011-08-01T06:04:30Z</dcterms:modified>
</cp:coreProperties>
</file>