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4660"/>
  </p:normalViewPr>
  <p:slideViewPr>
    <p:cSldViewPr snapToGrid="0">
      <p:cViewPr varScale="1">
        <p:scale>
          <a:sx n="48" d="100"/>
          <a:sy n="48" d="100"/>
        </p:scale>
        <p:origin x="6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F1B6-A382-40E9-8C2A-7222D7D3D1D6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36E5-1553-429D-AEAD-B64FC62FD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248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F1B6-A382-40E9-8C2A-7222D7D3D1D6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36E5-1553-429D-AEAD-B64FC62FD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152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F1B6-A382-40E9-8C2A-7222D7D3D1D6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36E5-1553-429D-AEAD-B64FC62FD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77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F1B6-A382-40E9-8C2A-7222D7D3D1D6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36E5-1553-429D-AEAD-B64FC62FD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365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F1B6-A382-40E9-8C2A-7222D7D3D1D6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36E5-1553-429D-AEAD-B64FC62FD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80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F1B6-A382-40E9-8C2A-7222D7D3D1D6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36E5-1553-429D-AEAD-B64FC62FD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049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F1B6-A382-40E9-8C2A-7222D7D3D1D6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36E5-1553-429D-AEAD-B64FC62FD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639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F1B6-A382-40E9-8C2A-7222D7D3D1D6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36E5-1553-429D-AEAD-B64FC62FD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540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F1B6-A382-40E9-8C2A-7222D7D3D1D6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36E5-1553-429D-AEAD-B64FC62FD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441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F1B6-A382-40E9-8C2A-7222D7D3D1D6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36E5-1553-429D-AEAD-B64FC62FD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39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F1B6-A382-40E9-8C2A-7222D7D3D1D6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36E5-1553-429D-AEAD-B64FC62FD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106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CF1B6-A382-40E9-8C2A-7222D7D3D1D6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E36E5-1553-429D-AEAD-B64FC62FD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97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17533"/>
            <a:ext cx="12192000" cy="20404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0" y="956733"/>
            <a:ext cx="10922000" cy="4953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00" y="956733"/>
            <a:ext cx="10922000" cy="12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8000" y="1583267"/>
            <a:ext cx="3556000" cy="4741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413934" y="4910667"/>
            <a:ext cx="11946467" cy="635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897467" y="2514600"/>
            <a:ext cx="13123333" cy="26246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1000" y="1549400"/>
            <a:ext cx="3877733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52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67000"/>
            <a:ext cx="6096000" cy="4191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6000" y="4580467"/>
            <a:ext cx="2480733" cy="11514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8867" y="4495800"/>
            <a:ext cx="558800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6000" y="3623733"/>
            <a:ext cx="2489200" cy="1151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1000" y="3479800"/>
            <a:ext cx="999067" cy="711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6000" y="2667000"/>
            <a:ext cx="2167467" cy="1151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1000" y="2523067"/>
            <a:ext cx="999067" cy="7027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6000" y="1701800"/>
            <a:ext cx="1921933" cy="11514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8867" y="1617133"/>
            <a:ext cx="558800" cy="102446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66000" y="745067"/>
            <a:ext cx="1921933" cy="11514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18867" y="609600"/>
            <a:ext cx="558800" cy="7027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8667" y="4783667"/>
            <a:ext cx="2861733" cy="244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0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8448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1431655765"/>
            <a:ext cx="1431655765" cy="1431655765"/>
            <a:chOff x="0" y="1431655765"/>
            <a:chExt cx="1431655765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59467"/>
            <a:ext cx="12192000" cy="51985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24200" y="160867"/>
            <a:ext cx="15240000" cy="1955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4067" y="67733"/>
            <a:ext cx="3107267" cy="56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69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YSCOM</dc:creator>
  <cp:lastModifiedBy>YSCOM</cp:lastModifiedBy>
  <cp:revision>1</cp:revision>
  <dcterms:created xsi:type="dcterms:W3CDTF">2024-05-29T12:42:34Z</dcterms:created>
  <dcterms:modified xsi:type="dcterms:W3CDTF">2024-05-29T12:42:40Z</dcterms:modified>
</cp:coreProperties>
</file>