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37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15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50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57.pn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50.png" Type="http://schemas.openxmlformats.org/officeDocument/2006/relationships/image"/><Relationship Id="rId9" Target="../media/image6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31.pn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50.pn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11" Target="../media/image69.png" Type="http://schemas.openxmlformats.org/officeDocument/2006/relationships/image"/><Relationship Id="rId12" Target="../media/image7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66.png" Type="http://schemas.openxmlformats.org/officeDocument/2006/relationships/image"/><Relationship Id="rId9" Target="../media/image6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66.pn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png" Type="http://schemas.openxmlformats.org/officeDocument/2006/relationships/image"/><Relationship Id="rId12" Target="../media/image77.png" Type="http://schemas.openxmlformats.org/officeDocument/2006/relationships/image"/><Relationship Id="rId13" Target="../media/image7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66.png" Type="http://schemas.openxmlformats.org/officeDocument/2006/relationships/image"/><Relationship Id="rId9" Target="../media/image7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66.png" Type="http://schemas.openxmlformats.org/officeDocument/2006/relationships/image"/><Relationship Id="rId9" Target="../media/image7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15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31.png" Type="http://schemas.openxmlformats.org/officeDocument/2006/relationships/image"/><Relationship Id="rId9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14960600" y="8394700"/>
            <a:ext cx="1600200" cy="127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922500" y="7759700"/>
            <a:ext cx="1638300" cy="12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44700" y="3632200"/>
            <a:ext cx="14363700" cy="3721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795500" y="7848600"/>
            <a:ext cx="2006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2781300"/>
            <a:ext cx="7480300" cy="600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679700" cy="927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565900" y="4635500"/>
            <a:ext cx="110617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2501900"/>
            <a:ext cx="61722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1752600" cy="927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064500" y="4762500"/>
            <a:ext cx="95504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74800" y="3086100"/>
            <a:ext cx="15646400" cy="4483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3622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657600"/>
            <a:ext cx="6172200" cy="3848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3622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064500" y="3225800"/>
            <a:ext cx="95631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55700" y="4178300"/>
            <a:ext cx="15125700" cy="2844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892800" y="3962400"/>
            <a:ext cx="66675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3568700"/>
            <a:ext cx="13652500" cy="365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06600" y="1524000"/>
            <a:ext cx="68834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97200" y="4051300"/>
            <a:ext cx="129921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56000" y="3276600"/>
            <a:ext cx="11620500" cy="375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41529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97300" y="3327400"/>
            <a:ext cx="113665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3568700"/>
            <a:ext cx="13652500" cy="365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34290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009900" y="4457700"/>
            <a:ext cx="129921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517900"/>
            <a:ext cx="6172200" cy="4127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06600" y="1524000"/>
            <a:ext cx="2400300" cy="927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089900" y="4762500"/>
            <a:ext cx="95758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3568700"/>
            <a:ext cx="13652500" cy="365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17526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97200" y="4483100"/>
            <a:ext cx="130429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1155700"/>
            <a:ext cx="431800" cy="834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44600" y="1524000"/>
            <a:ext cx="2692400" cy="927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54400" y="2514600"/>
            <a:ext cx="6985000" cy="1003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54400" y="4521200"/>
            <a:ext cx="7035800" cy="1003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454400" y="6527800"/>
            <a:ext cx="82804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4648200"/>
            <a:ext cx="13652500" cy="1536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1587500" cy="889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24000" y="5130800"/>
            <a:ext cx="144907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3568700"/>
            <a:ext cx="13652500" cy="365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6670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048000" y="4102100"/>
            <a:ext cx="129794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06600" y="1536700"/>
            <a:ext cx="32766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21400" y="2908300"/>
            <a:ext cx="9525000" cy="1041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43100" y="3238500"/>
            <a:ext cx="3429000" cy="952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21400" y="4102100"/>
            <a:ext cx="96266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2514600" cy="889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02300" y="3302000"/>
            <a:ext cx="9626600" cy="2336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68500" y="3238500"/>
            <a:ext cx="2692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3759200" cy="889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46800" y="3327400"/>
            <a:ext cx="9575800" cy="1041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68500" y="3238500"/>
            <a:ext cx="4013200" cy="952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34100" y="4914900"/>
            <a:ext cx="6070600" cy="609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159500" y="6223000"/>
            <a:ext cx="56261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1638300" cy="889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06600" y="3187700"/>
            <a:ext cx="1531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56000" y="3276600"/>
            <a:ext cx="11620500" cy="375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0955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59200" y="4254500"/>
            <a:ext cx="113792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56000" y="3276600"/>
            <a:ext cx="11620500" cy="375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24511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97300" y="3797300"/>
            <a:ext cx="113792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2400300"/>
            <a:ext cx="15252700" cy="5791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20574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06600" y="2844800"/>
            <a:ext cx="1488440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533400" y="-190500"/>
            <a:ext cx="11379200" cy="11379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209800" y="2565400"/>
            <a:ext cx="5689600" cy="56896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978900" y="2590800"/>
            <a:ext cx="7835900" cy="254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978900" y="7950200"/>
            <a:ext cx="7835900" cy="2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19300" y="1524000"/>
            <a:ext cx="2044700" cy="952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017000" y="2781300"/>
            <a:ext cx="7581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01900"/>
            <a:ext cx="56642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24000"/>
            <a:ext cx="2006600" cy="927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969000" y="5219700"/>
            <a:ext cx="123190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4648200"/>
            <a:ext cx="13652500" cy="1536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2222500" cy="889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21000" y="4699000"/>
            <a:ext cx="13055600" cy="154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4648200"/>
            <a:ext cx="13652500" cy="15367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26700" y="1397000"/>
            <a:ext cx="5092700" cy="2819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19300" y="1498600"/>
            <a:ext cx="2222500" cy="889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009900" y="4940300"/>
            <a:ext cx="13081000" cy="111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