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15" Target="../media/image14.png" Type="http://schemas.openxmlformats.org/officeDocument/2006/relationships/image"/><Relationship Id="rId16" Target="../media/image15.png" Type="http://schemas.openxmlformats.org/officeDocument/2006/relationships/image"/><Relationship Id="rId17" Target="../media/image16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7.png" Type="http://schemas.openxmlformats.org/officeDocument/2006/relationships/image"/><Relationship Id="rId4" Target="../media/image18.png" Type="http://schemas.openxmlformats.org/officeDocument/2006/relationships/image"/><Relationship Id="rId5" Target="../media/image19.png" Type="http://schemas.openxmlformats.org/officeDocument/2006/relationships/image"/><Relationship Id="rId6" Target="../media/image20.png" Type="http://schemas.openxmlformats.org/officeDocument/2006/relationships/image"/><Relationship Id="rId7" Target="../media/image2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7.png" Type="http://schemas.openxmlformats.org/officeDocument/2006/relationships/image"/><Relationship Id="rId4" Target="../media/image18.png" Type="http://schemas.openxmlformats.org/officeDocument/2006/relationships/image"/><Relationship Id="rId5" Target="../media/image22.png" Type="http://schemas.openxmlformats.org/officeDocument/2006/relationships/image"/><Relationship Id="rId6" Target="../media/image23.png" Type="http://schemas.openxmlformats.org/officeDocument/2006/relationships/image"/><Relationship Id="rId7" Target="../media/image2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7.png" Type="http://schemas.openxmlformats.org/officeDocument/2006/relationships/image"/><Relationship Id="rId4" Target="../media/image18.png" Type="http://schemas.openxmlformats.org/officeDocument/2006/relationships/image"/><Relationship Id="rId5" Target="../media/image25.png" Type="http://schemas.openxmlformats.org/officeDocument/2006/relationships/image"/><Relationship Id="rId6" Target="../media/image26.png" Type="http://schemas.openxmlformats.org/officeDocument/2006/relationships/image"/><Relationship Id="rId7" Target="../media/image2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7.png" Type="http://schemas.openxmlformats.org/officeDocument/2006/relationships/image"/><Relationship Id="rId4" Target="../media/image18.png" Type="http://schemas.openxmlformats.org/officeDocument/2006/relationships/image"/><Relationship Id="rId5" Target="../media/image28.png" Type="http://schemas.openxmlformats.org/officeDocument/2006/relationships/image"/><Relationship Id="rId6" Target="../media/image29.png" Type="http://schemas.openxmlformats.org/officeDocument/2006/relationships/image"/><Relationship Id="rId7" Target="../media/image30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7.png" Type="http://schemas.openxmlformats.org/officeDocument/2006/relationships/image"/><Relationship Id="rId4" Target="../media/image18.png" Type="http://schemas.openxmlformats.org/officeDocument/2006/relationships/image"/><Relationship Id="rId5" Target="../media/image31.png" Type="http://schemas.openxmlformats.org/officeDocument/2006/relationships/image"/><Relationship Id="rId6" Target="../media/image32.png" Type="http://schemas.openxmlformats.org/officeDocument/2006/relationships/image"/><Relationship Id="rId7" Target="../media/image33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7.png" Type="http://schemas.openxmlformats.org/officeDocument/2006/relationships/image"/><Relationship Id="rId4" Target="../media/image18.png" Type="http://schemas.openxmlformats.org/officeDocument/2006/relationships/image"/><Relationship Id="rId5" Target="../media/image34.png" Type="http://schemas.openxmlformats.org/officeDocument/2006/relationships/image"/><Relationship Id="rId6" Target="../media/image35.png" Type="http://schemas.openxmlformats.org/officeDocument/2006/relationships/image"/><Relationship Id="rId7" Target="../media/image36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7.png" Type="http://schemas.openxmlformats.org/officeDocument/2006/relationships/image"/><Relationship Id="rId4" Target="../media/image18.png" Type="http://schemas.openxmlformats.org/officeDocument/2006/relationships/image"/><Relationship Id="rId5" Target="../media/image37.png" Type="http://schemas.openxmlformats.org/officeDocument/2006/relationships/image"/><Relationship Id="rId6" Target="../media/image38.png" Type="http://schemas.openxmlformats.org/officeDocument/2006/relationships/image"/><Relationship Id="rId7" Target="../media/image39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0.png" Type="http://schemas.openxmlformats.org/officeDocument/2006/relationships/image"/><Relationship Id="rId3" Target="../media/image1.png" Type="http://schemas.openxmlformats.org/officeDocument/2006/relationships/image"/><Relationship Id="rId4" Target="../media/image41.png" Type="http://schemas.openxmlformats.org/officeDocument/2006/relationships/image"/><Relationship Id="rId5" Target="../media/image42.png" Type="http://schemas.openxmlformats.org/officeDocument/2006/relationships/image"/><Relationship Id="rId6" Target="../media/image43.png" Type="http://schemas.openxmlformats.org/officeDocument/2006/relationships/image"/><Relationship Id="rId7" Target="../media/image44.png" Type="http://schemas.openxmlformats.org/officeDocument/2006/relationships/image"/><Relationship Id="rId8" Target="../media/image45.png" Type="http://schemas.openxmlformats.org/officeDocument/2006/relationships/image"/><Relationship Id="rId9" Target="../media/image46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358900" y="876300"/>
            <a:ext cx="15570200" cy="10414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-16200000">
            <a:off x="7099300" y="38100"/>
            <a:ext cx="4216400" cy="188722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-21600000">
            <a:off x="-152400" y="7366000"/>
            <a:ext cx="18872200" cy="4953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>
            <a:off x="-2147483648" y="2147483647"/>
            <a:ext cx="2147483647" cy="476250000"/>
          </a:xfrm>
        </p:grpSpPr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-660400" y="7327900"/>
            <a:ext cx="19342100" cy="381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917700" y="685800"/>
            <a:ext cx="8674100" cy="18542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4330700" y="2438400"/>
            <a:ext cx="2184400" cy="9398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358900" y="5842000"/>
            <a:ext cx="15570200" cy="35179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2357100" y="2438400"/>
            <a:ext cx="2489200" cy="9398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-254000" y="7073900"/>
            <a:ext cx="7734300" cy="18161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2133600" y="5842000"/>
            <a:ext cx="14046200" cy="749300"/>
          </a:xfrm>
          <a:prstGeom prst="rect">
            <a:avLst/>
          </a:prstGeom>
        </p:spPr>
      </p:pic>
      <p:grpSp>
        <p:nvGrpSpPr>
          <p:cNvPr name="Group 13" id="13"/>
          <p:cNvGrpSpPr/>
          <p:nvPr/>
        </p:nvGrpSpPr>
        <p:grpSpPr>
          <a:xfrm>
            <a:off x="2147483647" y="2147483647"/>
            <a:ext cx="2147483647" cy="476250000"/>
          </a:xfrm>
        </p:grpSpPr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5400000">
            <a:off x="5410200" y="7658100"/>
            <a:ext cx="2298700" cy="38100"/>
          </a:xfrm>
          <a:prstGeom prst="rect">
            <a:avLst/>
          </a:prstGeom>
        </p:spPr>
      </p:pic>
      <p:grpSp>
        <p:nvGrpSpPr>
          <p:cNvPr name="Group 15" id="15"/>
          <p:cNvGrpSpPr/>
          <p:nvPr/>
        </p:nvGrpSpPr>
        <p:grpSpPr>
          <a:xfrm>
            <a:off x="2147483647" y="2147483647"/>
            <a:ext cx="2147483647" cy="476250000"/>
          </a:xfrm>
        </p:grpSpPr>
      </p:grpSp>
      <p:pic>
        <p:nvPicPr>
          <p:cNvPr name="Picture 16" id="16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5400000">
            <a:off x="10591800" y="7658100"/>
            <a:ext cx="2298700" cy="381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358900" y="2044700"/>
            <a:ext cx="15570200" cy="35179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2184400" y="2120900"/>
            <a:ext cx="14046200" cy="7493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7264400" y="5854700"/>
            <a:ext cx="3238500" cy="93980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7416800" y="2133600"/>
            <a:ext cx="3098800" cy="939800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-3149600" y="3568700"/>
            <a:ext cx="19545300" cy="1371600"/>
          </a:xfrm>
          <a:prstGeom prst="rect">
            <a:avLst/>
          </a:prstGeom>
        </p:spPr>
      </p:pic>
      <p:pic>
        <p:nvPicPr>
          <p:cNvPr name="Picture 22" id="22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0">
            <a:off x="6667500" y="7023100"/>
            <a:ext cx="4648200" cy="1816100"/>
          </a:xfrm>
          <a:prstGeom prst="rect">
            <a:avLst/>
          </a:prstGeom>
        </p:spPr>
      </p:pic>
      <p:pic>
        <p:nvPicPr>
          <p:cNvPr name="Picture 23" id="23"/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rot="0">
            <a:off x="12255500" y="7023100"/>
            <a:ext cx="3810000" cy="181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358900" y="876300"/>
            <a:ext cx="15570200" cy="10414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358900" y="2463800"/>
            <a:ext cx="7785100" cy="70739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461500" y="2463800"/>
            <a:ext cx="7467600" cy="70739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461500" y="2463800"/>
            <a:ext cx="7467600" cy="70739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917700" y="685800"/>
            <a:ext cx="9118600" cy="18542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676400" y="5321300"/>
            <a:ext cx="7620000" cy="2108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358900" y="876300"/>
            <a:ext cx="15570200" cy="10414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358900" y="2463800"/>
            <a:ext cx="7785100" cy="70739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461500" y="2463800"/>
            <a:ext cx="7467600" cy="70739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461500" y="2463800"/>
            <a:ext cx="7467600" cy="70739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917700" y="685800"/>
            <a:ext cx="11887200" cy="18542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536700" y="4889500"/>
            <a:ext cx="7531100" cy="2984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358900" y="876300"/>
            <a:ext cx="15570200" cy="10414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358900" y="2463800"/>
            <a:ext cx="7785100" cy="70739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461500" y="2463800"/>
            <a:ext cx="7467600" cy="70739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461500" y="2463800"/>
            <a:ext cx="7467600" cy="70739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917700" y="685800"/>
            <a:ext cx="13131800" cy="18542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536700" y="4800600"/>
            <a:ext cx="7632700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358900" y="876300"/>
            <a:ext cx="15570200" cy="10414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358900" y="2463800"/>
            <a:ext cx="7785100" cy="70739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461500" y="2463800"/>
            <a:ext cx="7467600" cy="70739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461500" y="2463800"/>
            <a:ext cx="7467600" cy="70739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917700" y="685800"/>
            <a:ext cx="11887200" cy="18542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625600" y="5143500"/>
            <a:ext cx="6400800" cy="19431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358900" y="876300"/>
            <a:ext cx="15570200" cy="10414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358900" y="2463800"/>
            <a:ext cx="7785100" cy="70739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461500" y="2463800"/>
            <a:ext cx="7467600" cy="70739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461500" y="2463800"/>
            <a:ext cx="7467600" cy="70739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917700" y="685800"/>
            <a:ext cx="10490200" cy="18542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651000" y="5207000"/>
            <a:ext cx="7264400" cy="177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358900" y="876300"/>
            <a:ext cx="15570200" cy="10414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358900" y="2463800"/>
            <a:ext cx="7785100" cy="70739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461500" y="2463800"/>
            <a:ext cx="7467600" cy="70739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461500" y="2463800"/>
            <a:ext cx="7467600" cy="70739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917700" y="685800"/>
            <a:ext cx="9855200" cy="18542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562100" y="4838700"/>
            <a:ext cx="7556500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358900" y="876300"/>
            <a:ext cx="15570200" cy="10414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358900" y="2463800"/>
            <a:ext cx="7785100" cy="70739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461500" y="2463800"/>
            <a:ext cx="7467600" cy="70739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461500" y="2463800"/>
            <a:ext cx="7467600" cy="70739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917700" y="685800"/>
            <a:ext cx="10325100" cy="18542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676400" y="5321300"/>
            <a:ext cx="7264400" cy="2108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358900" y="3746500"/>
            <a:ext cx="15570200" cy="54864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358900" y="876300"/>
            <a:ext cx="15570200" cy="10414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476250000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108700" y="6489700"/>
            <a:ext cx="4813300" cy="3810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029700" y="4203700"/>
            <a:ext cx="7467600" cy="4559300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>
            <a:off x="2147483647" y="2147483647"/>
            <a:ext cx="2147483647" cy="476250000"/>
          </a:xfrm>
        </p:grpSpPr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358900" y="9232900"/>
            <a:ext cx="15582900" cy="38100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>
            <a:off x="2147483647" y="2147483647"/>
            <a:ext cx="2147483647" cy="476250000"/>
          </a:xfrm>
        </p:grpSpPr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358900" y="3746500"/>
            <a:ext cx="15582900" cy="381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917700" y="685800"/>
            <a:ext cx="8356600" cy="18542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231900" y="2451100"/>
            <a:ext cx="9829800" cy="10287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676400" y="6146800"/>
            <a:ext cx="6604000" cy="14859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