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43.png" Type="http://schemas.openxmlformats.org/officeDocument/2006/relationships/image"/><Relationship Id="rId6" Target="../media/image44.png" Type="http://schemas.openxmlformats.org/officeDocument/2006/relationships/image"/><Relationship Id="rId7" Target="../media/image4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1.png" Type="http://schemas.openxmlformats.org/officeDocument/2006/relationships/image"/><Relationship Id="rId4" Target="../media/image47.png" Type="http://schemas.openxmlformats.org/officeDocument/2006/relationships/image"/><Relationship Id="rId5" Target="../media/image48.png" Type="http://schemas.openxmlformats.org/officeDocument/2006/relationships/image"/><Relationship Id="rId6" Target="../media/image49.png" Type="http://schemas.openxmlformats.org/officeDocument/2006/relationships/image"/><Relationship Id="rId7" Target="../media/image50.png" Type="http://schemas.openxmlformats.org/officeDocument/2006/relationships/image"/><Relationship Id="rId8" Target="../media/image51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2.pn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28.png" Type="http://schemas.openxmlformats.org/officeDocument/2006/relationships/image"/><Relationship Id="rId6" Target="../media/image29.png" Type="http://schemas.openxmlformats.org/officeDocument/2006/relationships/image"/><Relationship Id="rId7" Target="../media/image3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-16200000">
            <a:off x="7099300" y="38100"/>
            <a:ext cx="4216400" cy="188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21600000">
            <a:off x="-152400" y="7366000"/>
            <a:ext cx="188722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-2147483648" y="2147483647"/>
            <a:ext cx="2147483647" cy="476250000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660400" y="7327900"/>
            <a:ext cx="19342100" cy="3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80518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330700" y="2438400"/>
            <a:ext cx="2184400" cy="939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5842000"/>
            <a:ext cx="15570200" cy="35179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357100" y="2438400"/>
            <a:ext cx="2489200" cy="9398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2311400" y="6654800"/>
            <a:ext cx="3644900" cy="2679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133600" y="5842000"/>
            <a:ext cx="14046200" cy="7493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5359400" y="7835900"/>
            <a:ext cx="2298700" cy="38100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10591800" y="7835900"/>
            <a:ext cx="2298700" cy="381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58900" y="2044700"/>
            <a:ext cx="15570200" cy="3517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184400" y="2120900"/>
            <a:ext cx="14046200" cy="7493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7264400" y="5854700"/>
            <a:ext cx="3238500" cy="9398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7416800" y="2133600"/>
            <a:ext cx="3098800" cy="9398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-2819400" y="3568700"/>
            <a:ext cx="19189700" cy="13716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7162800" y="7023100"/>
            <a:ext cx="4140200" cy="18161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1950700" y="6604000"/>
            <a:ext cx="4800600" cy="2679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42367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38300" y="4762500"/>
            <a:ext cx="7480300" cy="269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3746500"/>
            <a:ext cx="15570200" cy="5486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08700" y="6489700"/>
            <a:ext cx="4813300" cy="381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966200" y="3746500"/>
            <a:ext cx="7467600" cy="57023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8900" y="9232900"/>
            <a:ext cx="15582900" cy="381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>
            <a:off x="2147483647" y="2147483647"/>
            <a:ext cx="2147483647" cy="476250000"/>
          </a:xfrm>
        </p:grpSpPr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8900" y="3746500"/>
            <a:ext cx="15582900" cy="38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917700" y="685800"/>
            <a:ext cx="7378700" cy="1854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57300" y="2501900"/>
            <a:ext cx="15570200" cy="1473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25600" y="5257800"/>
            <a:ext cx="68453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04902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12900" y="4572000"/>
            <a:ext cx="7277100" cy="311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7475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51000" y="5207000"/>
            <a:ext cx="7264400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7475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38300" y="5092700"/>
            <a:ext cx="72263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7475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25600" y="4699000"/>
            <a:ext cx="7239000" cy="284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11125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51000" y="5194300"/>
            <a:ext cx="7251700" cy="2527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23698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22400" y="4610100"/>
            <a:ext cx="7912100" cy="3784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58900" y="24638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26873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25600" y="4660900"/>
            <a:ext cx="7391400" cy="2921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58900" y="876300"/>
            <a:ext cx="15570200" cy="10414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73200" y="2286000"/>
            <a:ext cx="7785100" cy="70739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461500" y="2463800"/>
            <a:ext cx="7467600" cy="7073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917700" y="685800"/>
            <a:ext cx="12369800" cy="1854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625600" y="5092700"/>
            <a:ext cx="7391400" cy="203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