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7344-D696-40FC-B8E7-902431A051C1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4090-DD57-4B25-A48D-7EC369C92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97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7344-D696-40FC-B8E7-902431A051C1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4090-DD57-4B25-A48D-7EC369C92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11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7344-D696-40FC-B8E7-902431A051C1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4090-DD57-4B25-A48D-7EC369C92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44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7344-D696-40FC-B8E7-902431A051C1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4090-DD57-4B25-A48D-7EC369C92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47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7344-D696-40FC-B8E7-902431A051C1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4090-DD57-4B25-A48D-7EC369C92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600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7344-D696-40FC-B8E7-902431A051C1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4090-DD57-4B25-A48D-7EC369C92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208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7344-D696-40FC-B8E7-902431A051C1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4090-DD57-4B25-A48D-7EC369C92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11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7344-D696-40FC-B8E7-902431A051C1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4090-DD57-4B25-A48D-7EC369C92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46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7344-D696-40FC-B8E7-902431A051C1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4090-DD57-4B25-A48D-7EC369C92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31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7344-D696-40FC-B8E7-902431A051C1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4090-DD57-4B25-A48D-7EC369C92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78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7344-D696-40FC-B8E7-902431A051C1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4090-DD57-4B25-A48D-7EC369C92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281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A7344-D696-40FC-B8E7-902431A051C1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D4090-DD57-4B25-A48D-7EC369C921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80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2.png"/><Relationship Id="rId18" Type="http://schemas.openxmlformats.org/officeDocument/2006/relationships/image" Target="../media/image167.png"/><Relationship Id="rId26" Type="http://schemas.openxmlformats.org/officeDocument/2006/relationships/image" Target="../media/image137.png"/><Relationship Id="rId3" Type="http://schemas.openxmlformats.org/officeDocument/2006/relationships/image" Target="../media/image2.png"/><Relationship Id="rId21" Type="http://schemas.openxmlformats.org/officeDocument/2006/relationships/image" Target="../media/image169.png"/><Relationship Id="rId7" Type="http://schemas.openxmlformats.org/officeDocument/2006/relationships/image" Target="../media/image25.png"/><Relationship Id="rId12" Type="http://schemas.openxmlformats.org/officeDocument/2006/relationships/image" Target="../media/image163.png"/><Relationship Id="rId17" Type="http://schemas.openxmlformats.org/officeDocument/2006/relationships/image" Target="../media/image166.png"/><Relationship Id="rId25" Type="http://schemas.openxmlformats.org/officeDocument/2006/relationships/image" Target="../media/image172.png"/><Relationship Id="rId2" Type="http://schemas.openxmlformats.org/officeDocument/2006/relationships/image" Target="../media/image1.png"/><Relationship Id="rId16" Type="http://schemas.openxmlformats.org/officeDocument/2006/relationships/image" Target="../media/image165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0.png"/><Relationship Id="rId24" Type="http://schemas.openxmlformats.org/officeDocument/2006/relationships/image" Target="../media/image171.png"/><Relationship Id="rId5" Type="http://schemas.openxmlformats.org/officeDocument/2006/relationships/image" Target="../media/image23.png"/><Relationship Id="rId15" Type="http://schemas.openxmlformats.org/officeDocument/2006/relationships/image" Target="../media/image164.png"/><Relationship Id="rId23" Type="http://schemas.openxmlformats.org/officeDocument/2006/relationships/image" Target="../media/image132.png"/><Relationship Id="rId10" Type="http://schemas.openxmlformats.org/officeDocument/2006/relationships/image" Target="../media/image119.png"/><Relationship Id="rId19" Type="http://schemas.openxmlformats.org/officeDocument/2006/relationships/image" Target="../media/image16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123.png"/><Relationship Id="rId22" Type="http://schemas.openxmlformats.org/officeDocument/2006/relationships/image" Target="../media/image170.png"/><Relationship Id="rId27" Type="http://schemas.openxmlformats.org/officeDocument/2006/relationships/image" Target="../media/image1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2.png"/><Relationship Id="rId18" Type="http://schemas.openxmlformats.org/officeDocument/2006/relationships/image" Target="../media/image178.png"/><Relationship Id="rId26" Type="http://schemas.openxmlformats.org/officeDocument/2006/relationships/image" Target="../media/image137.png"/><Relationship Id="rId3" Type="http://schemas.openxmlformats.org/officeDocument/2006/relationships/image" Target="../media/image2.png"/><Relationship Id="rId21" Type="http://schemas.openxmlformats.org/officeDocument/2006/relationships/image" Target="../media/image180.png"/><Relationship Id="rId7" Type="http://schemas.openxmlformats.org/officeDocument/2006/relationships/image" Target="../media/image25.png"/><Relationship Id="rId12" Type="http://schemas.openxmlformats.org/officeDocument/2006/relationships/image" Target="../media/image174.png"/><Relationship Id="rId17" Type="http://schemas.openxmlformats.org/officeDocument/2006/relationships/image" Target="../media/image177.png"/><Relationship Id="rId25" Type="http://schemas.openxmlformats.org/officeDocument/2006/relationships/image" Target="../media/image183.png"/><Relationship Id="rId2" Type="http://schemas.openxmlformats.org/officeDocument/2006/relationships/image" Target="../media/image1.png"/><Relationship Id="rId16" Type="http://schemas.openxmlformats.org/officeDocument/2006/relationships/image" Target="../media/image176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0.png"/><Relationship Id="rId24" Type="http://schemas.openxmlformats.org/officeDocument/2006/relationships/image" Target="../media/image182.png"/><Relationship Id="rId5" Type="http://schemas.openxmlformats.org/officeDocument/2006/relationships/image" Target="../media/image23.png"/><Relationship Id="rId15" Type="http://schemas.openxmlformats.org/officeDocument/2006/relationships/image" Target="../media/image175.png"/><Relationship Id="rId23" Type="http://schemas.openxmlformats.org/officeDocument/2006/relationships/image" Target="../media/image132.png"/><Relationship Id="rId10" Type="http://schemas.openxmlformats.org/officeDocument/2006/relationships/image" Target="../media/image119.png"/><Relationship Id="rId19" Type="http://schemas.openxmlformats.org/officeDocument/2006/relationships/image" Target="../media/image179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123.png"/><Relationship Id="rId22" Type="http://schemas.openxmlformats.org/officeDocument/2006/relationships/image" Target="../media/image181.png"/><Relationship Id="rId27" Type="http://schemas.openxmlformats.org/officeDocument/2006/relationships/image" Target="../media/image18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2.png"/><Relationship Id="rId18" Type="http://schemas.openxmlformats.org/officeDocument/2006/relationships/image" Target="../media/image189.png"/><Relationship Id="rId26" Type="http://schemas.openxmlformats.org/officeDocument/2006/relationships/image" Target="../media/image137.png"/><Relationship Id="rId3" Type="http://schemas.openxmlformats.org/officeDocument/2006/relationships/image" Target="../media/image2.png"/><Relationship Id="rId21" Type="http://schemas.openxmlformats.org/officeDocument/2006/relationships/image" Target="../media/image190.png"/><Relationship Id="rId7" Type="http://schemas.openxmlformats.org/officeDocument/2006/relationships/image" Target="../media/image25.png"/><Relationship Id="rId12" Type="http://schemas.openxmlformats.org/officeDocument/2006/relationships/image" Target="../media/image185.png"/><Relationship Id="rId17" Type="http://schemas.openxmlformats.org/officeDocument/2006/relationships/image" Target="../media/image188.png"/><Relationship Id="rId25" Type="http://schemas.openxmlformats.org/officeDocument/2006/relationships/image" Target="../media/image193.png"/><Relationship Id="rId2" Type="http://schemas.openxmlformats.org/officeDocument/2006/relationships/image" Target="../media/image1.png"/><Relationship Id="rId16" Type="http://schemas.openxmlformats.org/officeDocument/2006/relationships/image" Target="../media/image187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0.png"/><Relationship Id="rId24" Type="http://schemas.openxmlformats.org/officeDocument/2006/relationships/image" Target="../media/image192.png"/><Relationship Id="rId5" Type="http://schemas.openxmlformats.org/officeDocument/2006/relationships/image" Target="../media/image23.png"/><Relationship Id="rId15" Type="http://schemas.openxmlformats.org/officeDocument/2006/relationships/image" Target="../media/image186.png"/><Relationship Id="rId23" Type="http://schemas.openxmlformats.org/officeDocument/2006/relationships/image" Target="../media/image132.png"/><Relationship Id="rId10" Type="http://schemas.openxmlformats.org/officeDocument/2006/relationships/image" Target="../media/image119.png"/><Relationship Id="rId19" Type="http://schemas.openxmlformats.org/officeDocument/2006/relationships/image" Target="../media/image179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123.png"/><Relationship Id="rId22" Type="http://schemas.openxmlformats.org/officeDocument/2006/relationships/image" Target="../media/image191.png"/><Relationship Id="rId27" Type="http://schemas.openxmlformats.org/officeDocument/2006/relationships/image" Target="../media/image19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2.png"/><Relationship Id="rId18" Type="http://schemas.openxmlformats.org/officeDocument/2006/relationships/image" Target="../media/image199.png"/><Relationship Id="rId26" Type="http://schemas.openxmlformats.org/officeDocument/2006/relationships/image" Target="../media/image137.png"/><Relationship Id="rId3" Type="http://schemas.openxmlformats.org/officeDocument/2006/relationships/image" Target="../media/image2.png"/><Relationship Id="rId21" Type="http://schemas.openxmlformats.org/officeDocument/2006/relationships/image" Target="../media/image200.png"/><Relationship Id="rId7" Type="http://schemas.openxmlformats.org/officeDocument/2006/relationships/image" Target="../media/image25.png"/><Relationship Id="rId12" Type="http://schemas.openxmlformats.org/officeDocument/2006/relationships/image" Target="../media/image195.png"/><Relationship Id="rId17" Type="http://schemas.openxmlformats.org/officeDocument/2006/relationships/image" Target="../media/image198.png"/><Relationship Id="rId25" Type="http://schemas.openxmlformats.org/officeDocument/2006/relationships/image" Target="../media/image203.png"/><Relationship Id="rId2" Type="http://schemas.openxmlformats.org/officeDocument/2006/relationships/image" Target="../media/image1.png"/><Relationship Id="rId16" Type="http://schemas.openxmlformats.org/officeDocument/2006/relationships/image" Target="../media/image197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0.png"/><Relationship Id="rId24" Type="http://schemas.openxmlformats.org/officeDocument/2006/relationships/image" Target="../media/image202.png"/><Relationship Id="rId5" Type="http://schemas.openxmlformats.org/officeDocument/2006/relationships/image" Target="../media/image23.png"/><Relationship Id="rId15" Type="http://schemas.openxmlformats.org/officeDocument/2006/relationships/image" Target="../media/image196.png"/><Relationship Id="rId23" Type="http://schemas.openxmlformats.org/officeDocument/2006/relationships/image" Target="../media/image132.png"/><Relationship Id="rId10" Type="http://schemas.openxmlformats.org/officeDocument/2006/relationships/image" Target="../media/image119.png"/><Relationship Id="rId19" Type="http://schemas.openxmlformats.org/officeDocument/2006/relationships/image" Target="../media/image179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123.png"/><Relationship Id="rId22" Type="http://schemas.openxmlformats.org/officeDocument/2006/relationships/image" Target="../media/image201.png"/><Relationship Id="rId27" Type="http://schemas.openxmlformats.org/officeDocument/2006/relationships/image" Target="../media/image20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3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43.png"/><Relationship Id="rId26" Type="http://schemas.openxmlformats.org/officeDocument/2006/relationships/image" Target="../media/image54.png"/><Relationship Id="rId3" Type="http://schemas.openxmlformats.org/officeDocument/2006/relationships/image" Target="../media/image23.png"/><Relationship Id="rId21" Type="http://schemas.openxmlformats.org/officeDocument/2006/relationships/image" Target="../media/image38.png"/><Relationship Id="rId7" Type="http://schemas.openxmlformats.org/officeDocument/2006/relationships/image" Target="../media/image25.png"/><Relationship Id="rId12" Type="http://schemas.openxmlformats.org/officeDocument/2006/relationships/image" Target="../media/image49.png"/><Relationship Id="rId17" Type="http://schemas.openxmlformats.org/officeDocument/2006/relationships/image" Target="../media/image40.png"/><Relationship Id="rId25" Type="http://schemas.openxmlformats.org/officeDocument/2006/relationships/image" Target="../media/image53.png"/><Relationship Id="rId33" Type="http://schemas.openxmlformats.org/officeDocument/2006/relationships/image" Target="../media/image60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20" Type="http://schemas.openxmlformats.org/officeDocument/2006/relationships/image" Target="../media/image44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8.png"/><Relationship Id="rId24" Type="http://schemas.openxmlformats.org/officeDocument/2006/relationships/image" Target="../media/image52.png"/><Relationship Id="rId32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3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28.png"/><Relationship Id="rId19" Type="http://schemas.openxmlformats.org/officeDocument/2006/relationships/image" Target="../media/image35.png"/><Relationship Id="rId31" Type="http://schemas.openxmlformats.org/officeDocument/2006/relationships/image" Target="../media/image59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37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Relationship Id="rId8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" Type="http://schemas.openxmlformats.org/officeDocument/2006/relationships/image" Target="../media/image61.png"/><Relationship Id="rId21" Type="http://schemas.openxmlformats.org/officeDocument/2006/relationships/image" Target="../media/image75.png"/><Relationship Id="rId34" Type="http://schemas.openxmlformats.org/officeDocument/2006/relationships/image" Target="../media/image21.png"/><Relationship Id="rId7" Type="http://schemas.openxmlformats.org/officeDocument/2006/relationships/image" Target="../media/image26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33" Type="http://schemas.openxmlformats.org/officeDocument/2006/relationships/image" Target="../media/image87.png"/><Relationship Id="rId2" Type="http://schemas.openxmlformats.org/officeDocument/2006/relationships/image" Target="../media/image1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29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5" Type="http://schemas.openxmlformats.org/officeDocument/2006/relationships/image" Target="../media/image3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31" Type="http://schemas.openxmlformats.org/officeDocument/2006/relationships/image" Target="../media/image85.png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Relationship Id="rId30" Type="http://schemas.openxmlformats.org/officeDocument/2006/relationships/image" Target="../media/image84.png"/><Relationship Id="rId35" Type="http://schemas.openxmlformats.org/officeDocument/2006/relationships/image" Target="../media/image88.png"/><Relationship Id="rId8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94.png"/><Relationship Id="rId26" Type="http://schemas.openxmlformats.org/officeDocument/2006/relationships/image" Target="../media/image101.png"/><Relationship Id="rId21" Type="http://schemas.openxmlformats.org/officeDocument/2006/relationships/image" Target="../media/image37.png"/><Relationship Id="rId34" Type="http://schemas.openxmlformats.org/officeDocument/2006/relationships/image" Target="../media/image109.png"/><Relationship Id="rId7" Type="http://schemas.openxmlformats.org/officeDocument/2006/relationships/image" Target="../media/image25.png"/><Relationship Id="rId12" Type="http://schemas.openxmlformats.org/officeDocument/2006/relationships/image" Target="../media/image91.png"/><Relationship Id="rId17" Type="http://schemas.openxmlformats.org/officeDocument/2006/relationships/image" Target="../media/image93.png"/><Relationship Id="rId25" Type="http://schemas.openxmlformats.org/officeDocument/2006/relationships/image" Target="../media/image100.png"/><Relationship Id="rId33" Type="http://schemas.openxmlformats.org/officeDocument/2006/relationships/image" Target="../media/image108.png"/><Relationship Id="rId2" Type="http://schemas.openxmlformats.org/officeDocument/2006/relationships/image" Target="../media/image1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0.png"/><Relationship Id="rId24" Type="http://schemas.openxmlformats.org/officeDocument/2006/relationships/image" Target="../media/image99.png"/><Relationship Id="rId32" Type="http://schemas.openxmlformats.org/officeDocument/2006/relationships/image" Target="../media/image107.png"/><Relationship Id="rId37" Type="http://schemas.openxmlformats.org/officeDocument/2006/relationships/image" Target="../media/image111.png"/><Relationship Id="rId5" Type="http://schemas.openxmlformats.org/officeDocument/2006/relationships/image" Target="../media/image2.png"/><Relationship Id="rId15" Type="http://schemas.openxmlformats.org/officeDocument/2006/relationships/image" Target="../media/image33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36" Type="http://schemas.openxmlformats.org/officeDocument/2006/relationships/image" Target="../media/image21.png"/><Relationship Id="rId10" Type="http://schemas.openxmlformats.org/officeDocument/2006/relationships/image" Target="../media/image28.png"/><Relationship Id="rId19" Type="http://schemas.openxmlformats.org/officeDocument/2006/relationships/image" Target="../media/image95.png"/><Relationship Id="rId31" Type="http://schemas.openxmlformats.org/officeDocument/2006/relationships/image" Target="../media/image106.png"/><Relationship Id="rId4" Type="http://schemas.openxmlformats.org/officeDocument/2006/relationships/image" Target="../media/image89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35" Type="http://schemas.openxmlformats.org/officeDocument/2006/relationships/image" Target="../media/image110.png"/><Relationship Id="rId8" Type="http://schemas.openxmlformats.org/officeDocument/2006/relationships/image" Target="../media/image26.png"/><Relationship Id="rId3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2.png"/><Relationship Id="rId7" Type="http://schemas.openxmlformats.org/officeDocument/2006/relationships/image" Target="../media/image113.png"/><Relationship Id="rId12" Type="http://schemas.openxmlformats.org/officeDocument/2006/relationships/image" Target="../media/image1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6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1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135.png"/><Relationship Id="rId3" Type="http://schemas.openxmlformats.org/officeDocument/2006/relationships/image" Target="../media/image2.png"/><Relationship Id="rId21" Type="http://schemas.openxmlformats.org/officeDocument/2006/relationships/image" Target="../media/image130.png"/><Relationship Id="rId7" Type="http://schemas.openxmlformats.org/officeDocument/2006/relationships/image" Target="../media/image25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2" Type="http://schemas.openxmlformats.org/officeDocument/2006/relationships/image" Target="../media/image1.png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29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0.png"/><Relationship Id="rId24" Type="http://schemas.openxmlformats.org/officeDocument/2006/relationships/image" Target="../media/image133.png"/><Relationship Id="rId5" Type="http://schemas.openxmlformats.org/officeDocument/2006/relationships/image" Target="../media/image23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28" Type="http://schemas.openxmlformats.org/officeDocument/2006/relationships/image" Target="../media/image137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2.png"/><Relationship Id="rId18" Type="http://schemas.openxmlformats.org/officeDocument/2006/relationships/image" Target="../media/image143.png"/><Relationship Id="rId26" Type="http://schemas.openxmlformats.org/officeDocument/2006/relationships/image" Target="../media/image137.png"/><Relationship Id="rId3" Type="http://schemas.openxmlformats.org/officeDocument/2006/relationships/image" Target="../media/image2.png"/><Relationship Id="rId21" Type="http://schemas.openxmlformats.org/officeDocument/2006/relationships/image" Target="../media/image145.png"/><Relationship Id="rId7" Type="http://schemas.openxmlformats.org/officeDocument/2006/relationships/image" Target="../media/image25.png"/><Relationship Id="rId12" Type="http://schemas.openxmlformats.org/officeDocument/2006/relationships/image" Target="../media/image139.png"/><Relationship Id="rId17" Type="http://schemas.openxmlformats.org/officeDocument/2006/relationships/image" Target="../media/image142.png"/><Relationship Id="rId25" Type="http://schemas.openxmlformats.org/officeDocument/2006/relationships/image" Target="../media/image149.png"/><Relationship Id="rId2" Type="http://schemas.openxmlformats.org/officeDocument/2006/relationships/image" Target="../media/image1.png"/><Relationship Id="rId16" Type="http://schemas.openxmlformats.org/officeDocument/2006/relationships/image" Target="../media/image141.png"/><Relationship Id="rId20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0.png"/><Relationship Id="rId24" Type="http://schemas.openxmlformats.org/officeDocument/2006/relationships/image" Target="../media/image148.png"/><Relationship Id="rId5" Type="http://schemas.openxmlformats.org/officeDocument/2006/relationships/image" Target="../media/image23.png"/><Relationship Id="rId15" Type="http://schemas.openxmlformats.org/officeDocument/2006/relationships/image" Target="../media/image140.png"/><Relationship Id="rId23" Type="http://schemas.openxmlformats.org/officeDocument/2006/relationships/image" Target="../media/image147.png"/><Relationship Id="rId10" Type="http://schemas.openxmlformats.org/officeDocument/2006/relationships/image" Target="../media/image119.png"/><Relationship Id="rId19" Type="http://schemas.openxmlformats.org/officeDocument/2006/relationships/image" Target="../media/image132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123.png"/><Relationship Id="rId22" Type="http://schemas.openxmlformats.org/officeDocument/2006/relationships/image" Target="../media/image146.png"/><Relationship Id="rId27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2.png"/><Relationship Id="rId18" Type="http://schemas.openxmlformats.org/officeDocument/2006/relationships/image" Target="../media/image155.png"/><Relationship Id="rId26" Type="http://schemas.openxmlformats.org/officeDocument/2006/relationships/image" Target="../media/image137.png"/><Relationship Id="rId3" Type="http://schemas.openxmlformats.org/officeDocument/2006/relationships/image" Target="../media/image2.png"/><Relationship Id="rId21" Type="http://schemas.openxmlformats.org/officeDocument/2006/relationships/image" Target="../media/image158.png"/><Relationship Id="rId7" Type="http://schemas.openxmlformats.org/officeDocument/2006/relationships/image" Target="../media/image25.png"/><Relationship Id="rId12" Type="http://schemas.openxmlformats.org/officeDocument/2006/relationships/image" Target="../media/image151.png"/><Relationship Id="rId17" Type="http://schemas.openxmlformats.org/officeDocument/2006/relationships/image" Target="../media/image154.png"/><Relationship Id="rId25" Type="http://schemas.openxmlformats.org/officeDocument/2006/relationships/image" Target="../media/image161.png"/><Relationship Id="rId2" Type="http://schemas.openxmlformats.org/officeDocument/2006/relationships/image" Target="../media/image1.png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0.png"/><Relationship Id="rId24" Type="http://schemas.openxmlformats.org/officeDocument/2006/relationships/image" Target="../media/image160.png"/><Relationship Id="rId5" Type="http://schemas.openxmlformats.org/officeDocument/2006/relationships/image" Target="../media/image23.png"/><Relationship Id="rId15" Type="http://schemas.openxmlformats.org/officeDocument/2006/relationships/image" Target="../media/image152.png"/><Relationship Id="rId23" Type="http://schemas.openxmlformats.org/officeDocument/2006/relationships/image" Target="../media/image132.png"/><Relationship Id="rId10" Type="http://schemas.openxmlformats.org/officeDocument/2006/relationships/image" Target="../media/image119.png"/><Relationship Id="rId19" Type="http://schemas.openxmlformats.org/officeDocument/2006/relationships/image" Target="../media/image156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123.png"/><Relationship Id="rId22" Type="http://schemas.openxmlformats.org/officeDocument/2006/relationships/image" Target="../media/image159.png"/><Relationship Id="rId27" Type="http://schemas.openxmlformats.org/officeDocument/2006/relationships/image" Target="../media/image1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30200"/>
            <a:ext cx="10981267" cy="61891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457200"/>
            <a:ext cx="10701867" cy="594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">
            <a:off x="3869267" y="2937934"/>
            <a:ext cx="3285067" cy="18203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32000" y="1168400"/>
            <a:ext cx="14689667" cy="28363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8734" y="3522133"/>
            <a:ext cx="702733" cy="609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1267" y="787400"/>
            <a:ext cx="5232400" cy="897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4533" y="3429000"/>
            <a:ext cx="922867" cy="939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">
            <a:off x="7154333" y="2937934"/>
            <a:ext cx="3285067" cy="18203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47667" y="3522133"/>
            <a:ext cx="668867" cy="609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99600" y="3429000"/>
            <a:ext cx="922867" cy="939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40000">
            <a:off x="3869267" y="4461934"/>
            <a:ext cx="3285067" cy="18203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71067" y="5037667"/>
            <a:ext cx="660400" cy="609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14533" y="4944533"/>
            <a:ext cx="922867" cy="939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540000">
            <a:off x="7154333" y="4470400"/>
            <a:ext cx="3285067" cy="18203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25600" y="3107267"/>
            <a:ext cx="2057400" cy="411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47667" y="5054600"/>
            <a:ext cx="677333" cy="609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82667" y="4961467"/>
            <a:ext cx="990600" cy="939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33267" y="6536267"/>
            <a:ext cx="4461933" cy="34713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472333" y="-110067"/>
            <a:ext cx="1066800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7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4" y="245534"/>
            <a:ext cx="2074333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445000" cy="1955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5867" y="1905000"/>
            <a:ext cx="2988733" cy="244686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9067" y="2048934"/>
            <a:ext cx="2616200" cy="103293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66933" y="2480734"/>
            <a:ext cx="2032000" cy="169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04933" y="2065867"/>
            <a:ext cx="3048000" cy="5672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98067" y="2463800"/>
            <a:ext cx="2878667" cy="5842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7067" y="2429933"/>
            <a:ext cx="3530600" cy="3386667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19134" y="3513667"/>
            <a:ext cx="3293533" cy="26924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9067" y="1905000"/>
            <a:ext cx="3056467" cy="9398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431655765" y="1431655765"/>
            <a:ext cx="1431655765" cy="181161267"/>
            <a:chOff x="1431655765" y="1431655765"/>
            <a:chExt cx="1431655765" cy="181161267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44600" y="2353734"/>
            <a:ext cx="2565400" cy="169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5867" y="1964267"/>
            <a:ext cx="2963333" cy="51646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5733" y="2328333"/>
            <a:ext cx="3276600" cy="592667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33267" y="4953000"/>
            <a:ext cx="2692400" cy="956733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63467" y="5384800"/>
            <a:ext cx="2032000" cy="1693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01467" y="4969933"/>
            <a:ext cx="3048000" cy="5588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94600" y="5367867"/>
            <a:ext cx="2844800" cy="5842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15200" y="1227667"/>
            <a:ext cx="4343400" cy="347133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421534" y="-118533"/>
            <a:ext cx="1083733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4" y="245534"/>
            <a:ext cx="2074333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445000" cy="1955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5867" y="1905000"/>
            <a:ext cx="2988733" cy="244686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9067" y="2048934"/>
            <a:ext cx="2616200" cy="103293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66933" y="2480734"/>
            <a:ext cx="2032000" cy="169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04933" y="2074333"/>
            <a:ext cx="3048000" cy="558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98067" y="2463800"/>
            <a:ext cx="2870200" cy="5842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7067" y="2429933"/>
            <a:ext cx="3530600" cy="3386667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19134" y="3513667"/>
            <a:ext cx="3293533" cy="26924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9067" y="1905000"/>
            <a:ext cx="3056467" cy="931333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431655765" y="1431655765"/>
            <a:ext cx="1431655765" cy="181161267"/>
            <a:chOff x="1431655765" y="1431655765"/>
            <a:chExt cx="1431655765" cy="181161267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44600" y="2336800"/>
            <a:ext cx="2565400" cy="169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7467" y="1947333"/>
            <a:ext cx="2861733" cy="5334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5734" y="2302933"/>
            <a:ext cx="3268133" cy="592667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33267" y="4953000"/>
            <a:ext cx="2692400" cy="956733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63467" y="5384800"/>
            <a:ext cx="2032000" cy="1693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01467" y="4969933"/>
            <a:ext cx="3048000" cy="56726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94600" y="5367867"/>
            <a:ext cx="2870200" cy="5842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15200" y="1227667"/>
            <a:ext cx="4343400" cy="347133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472333" y="-110067"/>
            <a:ext cx="1049867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4" y="245534"/>
            <a:ext cx="2074333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445000" cy="1955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5867" y="1905000"/>
            <a:ext cx="2988733" cy="244686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9067" y="2048934"/>
            <a:ext cx="2616200" cy="103293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66933" y="2480734"/>
            <a:ext cx="2032000" cy="169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03333" y="2074333"/>
            <a:ext cx="3132667" cy="5672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98067" y="2463800"/>
            <a:ext cx="2878667" cy="5842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7067" y="2429933"/>
            <a:ext cx="3530600" cy="3386667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19134" y="3513667"/>
            <a:ext cx="3293533" cy="26924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9067" y="1905000"/>
            <a:ext cx="3056467" cy="931333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431655765" y="1431655765"/>
            <a:ext cx="1431655765" cy="181161267"/>
            <a:chOff x="1431655765" y="1431655765"/>
            <a:chExt cx="1431655765" cy="181161267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44600" y="2336800"/>
            <a:ext cx="2565400" cy="169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4334" y="1947333"/>
            <a:ext cx="2937933" cy="5334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5734" y="2302933"/>
            <a:ext cx="3242733" cy="592667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33267" y="4953000"/>
            <a:ext cx="2692400" cy="956733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63467" y="5384800"/>
            <a:ext cx="2032000" cy="1693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03067" y="4969934"/>
            <a:ext cx="2946400" cy="57573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94600" y="5367867"/>
            <a:ext cx="2878667" cy="5842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15200" y="1227667"/>
            <a:ext cx="4343400" cy="347133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480800" y="-110067"/>
            <a:ext cx="1024467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4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4" y="245534"/>
            <a:ext cx="2074333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445000" cy="1955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5867" y="1905000"/>
            <a:ext cx="2988733" cy="244686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9067" y="2048934"/>
            <a:ext cx="2616200" cy="103293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66933" y="2480734"/>
            <a:ext cx="2032000" cy="169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3267" y="2057400"/>
            <a:ext cx="3268133" cy="584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98067" y="2463800"/>
            <a:ext cx="2878667" cy="5842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7067" y="2429933"/>
            <a:ext cx="3378200" cy="3234267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19134" y="3132667"/>
            <a:ext cx="3293533" cy="30734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9067" y="1905000"/>
            <a:ext cx="3056467" cy="931333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431655765" y="1431655765"/>
            <a:ext cx="1431655765" cy="181161267"/>
            <a:chOff x="1431655765" y="1431655765"/>
            <a:chExt cx="1431655765" cy="181161267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44600" y="2336800"/>
            <a:ext cx="2565400" cy="169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5934" y="1955800"/>
            <a:ext cx="2836333" cy="51646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5734" y="2302933"/>
            <a:ext cx="3268133" cy="592667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33267" y="4953000"/>
            <a:ext cx="2692400" cy="956733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63467" y="5384800"/>
            <a:ext cx="2032000" cy="1693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391400" y="4961467"/>
            <a:ext cx="3158067" cy="59266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94600" y="5367867"/>
            <a:ext cx="2870200" cy="5842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15200" y="1227667"/>
            <a:ext cx="4343400" cy="347133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472333" y="-118533"/>
            <a:ext cx="1041400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8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34" y="4631267"/>
            <a:ext cx="10761133" cy="17441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5333" y="169333"/>
            <a:ext cx="6680200" cy="195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800" y="1972733"/>
            <a:ext cx="10761133" cy="2370667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31655765" y="1431655765"/>
            <a:ext cx="1431655765" cy="186165067"/>
            <a:chOff x="1431655765" y="1431655765"/>
            <a:chExt cx="1431655765" cy="186165067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5198533" y="3132667"/>
            <a:ext cx="1981200" cy="1693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200" y="1837267"/>
            <a:ext cx="4089400" cy="3894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11867" y="1998134"/>
            <a:ext cx="67733" cy="677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76334" y="1998134"/>
            <a:ext cx="67733" cy="677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6133" y="1769533"/>
            <a:ext cx="4521200" cy="609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25600" y="2277533"/>
            <a:ext cx="922867" cy="6096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12533" y="2294467"/>
            <a:ext cx="2777067" cy="1117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3000" y="2218267"/>
            <a:ext cx="524933" cy="558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34067" y="3454400"/>
            <a:ext cx="922867" cy="6096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12533" y="3471334"/>
            <a:ext cx="2802467" cy="85513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3000" y="3420533"/>
            <a:ext cx="524933" cy="55880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71733" y="1837267"/>
            <a:ext cx="4089400" cy="38946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74934" y="1998134"/>
            <a:ext cx="67733" cy="6773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47867" y="1998134"/>
            <a:ext cx="67733" cy="6773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65333" y="1769533"/>
            <a:ext cx="4453467" cy="60960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77000" y="2294467"/>
            <a:ext cx="922867" cy="6096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72400" y="2328333"/>
            <a:ext cx="2743200" cy="14224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64400" y="2235200"/>
            <a:ext cx="524933" cy="558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85467" y="3471333"/>
            <a:ext cx="922867" cy="6096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63933" y="3488267"/>
            <a:ext cx="3606800" cy="85513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64400" y="3437467"/>
            <a:ext cx="524933" cy="558800"/>
          </a:xfrm>
          <a:prstGeom prst="rect">
            <a:avLst/>
          </a:prstGeom>
        </p:spPr>
      </p:pic>
      <p:grpSp>
        <p:nvGrpSpPr>
          <p:cNvPr id="39" name="Group 39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0" name="Picture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31733" y="4445000"/>
            <a:ext cx="4089400" cy="389467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43400" y="4605867"/>
            <a:ext cx="67733" cy="67733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07867" y="4605867"/>
            <a:ext cx="67733" cy="67733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869267" y="4385733"/>
            <a:ext cx="4419600" cy="6096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67667" y="4986867"/>
            <a:ext cx="922867" cy="6096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46600" y="4927600"/>
            <a:ext cx="524933" cy="55880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67667" y="5613400"/>
            <a:ext cx="922867" cy="6096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46600" y="5571067"/>
            <a:ext cx="524933" cy="5588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978400" y="5003800"/>
            <a:ext cx="2971800" cy="58420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978400" y="5621867"/>
            <a:ext cx="3962400" cy="584200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933267" y="6536267"/>
            <a:ext cx="4461933" cy="347133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480800" y="-110067"/>
            <a:ext cx="1049867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34" y="4631267"/>
            <a:ext cx="10761133" cy="17441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5333" y="169333"/>
            <a:ext cx="6731000" cy="195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800" y="1871133"/>
            <a:ext cx="10761133" cy="24892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31655765" y="1431655765"/>
            <a:ext cx="1431655765" cy="186165067"/>
            <a:chOff x="1431655765" y="1431655765"/>
            <a:chExt cx="1431655765" cy="186165067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5156200" y="3090334"/>
            <a:ext cx="2048933" cy="1693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200" y="1710267"/>
            <a:ext cx="4089400" cy="3894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11867" y="1879600"/>
            <a:ext cx="67733" cy="677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76334" y="1879600"/>
            <a:ext cx="67733" cy="677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6133" y="1651000"/>
            <a:ext cx="4521200" cy="6096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71733" y="1710267"/>
            <a:ext cx="4089400" cy="3894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74934" y="1879600"/>
            <a:ext cx="67733" cy="677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47867" y="1879600"/>
            <a:ext cx="67733" cy="6773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65333" y="1651000"/>
            <a:ext cx="4453467" cy="6096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31733" y="4445000"/>
            <a:ext cx="4089400" cy="38946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43400" y="4605867"/>
            <a:ext cx="67733" cy="6773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07867" y="4605867"/>
            <a:ext cx="67733" cy="6773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69267" y="4385733"/>
            <a:ext cx="4419600" cy="6096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06800" y="4936067"/>
            <a:ext cx="922867" cy="6096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85734" y="4876800"/>
            <a:ext cx="524933" cy="558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06800" y="5401733"/>
            <a:ext cx="922867" cy="6096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85734" y="5367867"/>
            <a:ext cx="524933" cy="5588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17534" y="4953000"/>
            <a:ext cx="3242733" cy="5842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17534" y="5418667"/>
            <a:ext cx="3014133" cy="5842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15267" y="5850467"/>
            <a:ext cx="897467" cy="8890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85734" y="5782733"/>
            <a:ext cx="524933" cy="5588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826000" y="5850467"/>
            <a:ext cx="3200400" cy="889000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2867" y="2167467"/>
            <a:ext cx="922867" cy="6096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08200" y="2201334"/>
            <a:ext cx="4148667" cy="855133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01800" y="2108200"/>
            <a:ext cx="524933" cy="5588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1333" y="2861733"/>
            <a:ext cx="922867" cy="6096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108200" y="2895600"/>
            <a:ext cx="3776133" cy="855133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01800" y="2819400"/>
            <a:ext cx="524933" cy="5588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1333" y="3556000"/>
            <a:ext cx="897467" cy="8890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108200" y="3598334"/>
            <a:ext cx="3776133" cy="855133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01800" y="3505200"/>
            <a:ext cx="524933" cy="558800"/>
          </a:xfrm>
          <a:prstGeom prst="rect">
            <a:avLst/>
          </a:prstGeom>
        </p:spPr>
      </p:pic>
      <p:grpSp>
        <p:nvGrpSpPr>
          <p:cNvPr id="50" name="Group 5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90733" y="2167467"/>
            <a:ext cx="922867" cy="609600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493000" y="2218267"/>
            <a:ext cx="3996267" cy="1159933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69667" y="2108200"/>
            <a:ext cx="524933" cy="558800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99200" y="2861733"/>
            <a:ext cx="922867" cy="609600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493000" y="2904067"/>
            <a:ext cx="3835400" cy="1159933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69667" y="2819400"/>
            <a:ext cx="524933" cy="558800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307667" y="3556000"/>
            <a:ext cx="897467" cy="889000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493000" y="3615267"/>
            <a:ext cx="3818467" cy="1159933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69667" y="3505200"/>
            <a:ext cx="524933" cy="558800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933267" y="6536267"/>
            <a:ext cx="4461933" cy="347133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472333" y="-110067"/>
            <a:ext cx="1066800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5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33" y="1625600"/>
            <a:ext cx="11590867" cy="50715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533" y="338667"/>
            <a:ext cx="11590867" cy="1210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467" y="431800"/>
            <a:ext cx="1388533" cy="10244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9733" y="431800"/>
            <a:ext cx="9855200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400" y="245534"/>
            <a:ext cx="2057400" cy="16171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169333"/>
            <a:ext cx="6731000" cy="1955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000" y="1862667"/>
            <a:ext cx="3708400" cy="45127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5000" y="1905000"/>
            <a:ext cx="3708400" cy="45127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6533" y="1905000"/>
            <a:ext cx="3708400" cy="451273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9667" y="1761067"/>
            <a:ext cx="3564467" cy="3386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5933" y="1905000"/>
            <a:ext cx="59267" cy="592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3200" y="1905000"/>
            <a:ext cx="59267" cy="592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400" y="1718733"/>
            <a:ext cx="3945467" cy="516467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22" name="Group 22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9667" y="1761067"/>
            <a:ext cx="3564467" cy="33866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07467" y="1905000"/>
            <a:ext cx="59267" cy="5926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3200" y="1905000"/>
            <a:ext cx="59267" cy="5926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82534" y="1718733"/>
            <a:ext cx="3877733" cy="516467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grpSp>
        <p:nvGrpSpPr>
          <p:cNvPr id="28" name="Group 28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31200" y="1761067"/>
            <a:ext cx="3556000" cy="33866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09000" y="1905000"/>
            <a:ext cx="59267" cy="5926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616267" y="1905000"/>
            <a:ext cx="59267" cy="59267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94134" y="1718733"/>
            <a:ext cx="3852333" cy="516467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7333" y="2379134"/>
            <a:ext cx="762000" cy="49953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67933" y="2404533"/>
            <a:ext cx="2641600" cy="12446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95400" y="2328333"/>
            <a:ext cx="431800" cy="4572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7334" y="3285067"/>
            <a:ext cx="778933" cy="499533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59467" y="3293534"/>
            <a:ext cx="2599267" cy="75353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95400" y="3242733"/>
            <a:ext cx="431800" cy="4572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5800" y="4157133"/>
            <a:ext cx="745067" cy="7366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67933" y="4148667"/>
            <a:ext cx="2523067" cy="1007533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95400" y="4080933"/>
            <a:ext cx="431800" cy="4572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02733" y="5012267"/>
            <a:ext cx="745067" cy="7366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76400" y="5003800"/>
            <a:ext cx="2556933" cy="753533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20800" y="4936067"/>
            <a:ext cx="431800" cy="4572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87333" y="2429934"/>
            <a:ext cx="762000" cy="499533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469467" y="2446867"/>
            <a:ext cx="2709333" cy="14732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05400" y="2379133"/>
            <a:ext cx="431800" cy="4572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87334" y="3454400"/>
            <a:ext cx="778933" cy="499533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469467" y="3462867"/>
            <a:ext cx="2599267" cy="753533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05400" y="3412067"/>
            <a:ext cx="431800" cy="457200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87333" y="4207933"/>
            <a:ext cx="745067" cy="736600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461000" y="4199467"/>
            <a:ext cx="2624667" cy="1007533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05400" y="4131733"/>
            <a:ext cx="431800" cy="457200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12733" y="5063067"/>
            <a:ext cx="745067" cy="736600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461000" y="5063067"/>
            <a:ext cx="2556933" cy="753533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22333" y="4986867"/>
            <a:ext cx="431800" cy="457200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97333" y="2379134"/>
            <a:ext cx="762000" cy="499533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279467" y="2379133"/>
            <a:ext cx="2658533" cy="711200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23867" y="2328333"/>
            <a:ext cx="431800" cy="457200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97334" y="3285067"/>
            <a:ext cx="778933" cy="499533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279467" y="3285067"/>
            <a:ext cx="2599267" cy="753533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23867" y="3242733"/>
            <a:ext cx="431800" cy="45720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05800" y="4157133"/>
            <a:ext cx="745067" cy="736600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304867" y="4148667"/>
            <a:ext cx="2616200" cy="1007533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23867" y="4080933"/>
            <a:ext cx="431800" cy="457200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31200" y="5012267"/>
            <a:ext cx="745067" cy="736600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330267" y="4995334"/>
            <a:ext cx="2556933" cy="753533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40800" y="4936067"/>
            <a:ext cx="431800" cy="457200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789334" y="6426200"/>
            <a:ext cx="4461933" cy="347133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480800" y="-110067"/>
            <a:ext cx="1058333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34" y="4927600"/>
            <a:ext cx="10761133" cy="1447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3" y="245534"/>
            <a:ext cx="2057400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2934" y="169333"/>
            <a:ext cx="9440333" cy="1955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800" y="1871133"/>
            <a:ext cx="10761133" cy="27432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431655765" y="1431655765"/>
            <a:ext cx="1431655765" cy="186165067"/>
            <a:chOff x="1431655765" y="1431655765"/>
            <a:chExt cx="1431655765" cy="186165067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5156200" y="3090334"/>
            <a:ext cx="2048933" cy="1693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200" y="1710267"/>
            <a:ext cx="4089400" cy="3894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11867" y="1879600"/>
            <a:ext cx="67733" cy="677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76334" y="1879600"/>
            <a:ext cx="67733" cy="677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9400" y="1651000"/>
            <a:ext cx="5486400" cy="6096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71733" y="1710267"/>
            <a:ext cx="4089400" cy="3894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74934" y="1879600"/>
            <a:ext cx="67733" cy="677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47867" y="1879600"/>
            <a:ext cx="67733" cy="6773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54133" y="1651000"/>
            <a:ext cx="5181600" cy="6096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31733" y="4741333"/>
            <a:ext cx="4089400" cy="38946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43400" y="4902200"/>
            <a:ext cx="67733" cy="6773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07867" y="4902200"/>
            <a:ext cx="67733" cy="6773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19400" y="4682067"/>
            <a:ext cx="5461000" cy="609600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6733" y="2252133"/>
            <a:ext cx="990600" cy="8890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25133" y="2243667"/>
            <a:ext cx="3327400" cy="5842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18734" y="2167467"/>
            <a:ext cx="524933" cy="5588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6734" y="2954867"/>
            <a:ext cx="1007533" cy="8890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50533" y="2954867"/>
            <a:ext cx="4047067" cy="8890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18734" y="2870200"/>
            <a:ext cx="524933" cy="558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56734" y="3615267"/>
            <a:ext cx="1007533" cy="8890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50533" y="3657600"/>
            <a:ext cx="3183467" cy="8890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18734" y="3564467"/>
            <a:ext cx="524933" cy="55880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82267" y="2192867"/>
            <a:ext cx="990600" cy="8890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50667" y="2175933"/>
            <a:ext cx="2573867" cy="5842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52734" y="2099733"/>
            <a:ext cx="524933" cy="55880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82267" y="2565400"/>
            <a:ext cx="1007533" cy="8890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493000" y="2556934"/>
            <a:ext cx="3920067" cy="855133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69667" y="2489200"/>
            <a:ext cx="524933" cy="5588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282267" y="3175000"/>
            <a:ext cx="1007533" cy="88900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501467" y="3175000"/>
            <a:ext cx="4140200" cy="58420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78134" y="3090333"/>
            <a:ext cx="524933" cy="558800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282267" y="3505200"/>
            <a:ext cx="1007533" cy="889000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493000" y="3513667"/>
            <a:ext cx="4038600" cy="584200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69667" y="3445933"/>
            <a:ext cx="524933" cy="558800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282267" y="3843867"/>
            <a:ext cx="1007533" cy="889000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501467" y="3877734"/>
            <a:ext cx="3810000" cy="855133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78134" y="3784600"/>
            <a:ext cx="524933" cy="558800"/>
          </a:xfrm>
          <a:prstGeom prst="rect">
            <a:avLst/>
          </a:prstGeom>
        </p:spPr>
      </p:pic>
      <p:grpSp>
        <p:nvGrpSpPr>
          <p:cNvPr id="56" name="Group 56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57" name="Picture 5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23733" y="5139267"/>
            <a:ext cx="990600" cy="889000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792133" y="5130800"/>
            <a:ext cx="4419600" cy="584200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85734" y="5054600"/>
            <a:ext cx="524933" cy="558800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23734" y="5554133"/>
            <a:ext cx="1007533" cy="889000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826000" y="5562600"/>
            <a:ext cx="2548467" cy="889000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85734" y="5477933"/>
            <a:ext cx="524933" cy="55880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623734" y="5943600"/>
            <a:ext cx="1007533" cy="889000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809067" y="5969000"/>
            <a:ext cx="3835400" cy="584200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85734" y="5884333"/>
            <a:ext cx="524933" cy="558800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933267" y="6536267"/>
            <a:ext cx="4461933" cy="347133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82267" y="2565400"/>
            <a:ext cx="1007533" cy="889000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493000" y="2556934"/>
            <a:ext cx="3920067" cy="855133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69667" y="2489200"/>
            <a:ext cx="524933" cy="558800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1480800" y="-110067"/>
            <a:ext cx="1049867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3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30200"/>
            <a:ext cx="10981267" cy="61891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448733"/>
            <a:ext cx="10701867" cy="59436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5733" y="4055533"/>
            <a:ext cx="5740400" cy="28532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00667" y="1710267"/>
            <a:ext cx="13834533" cy="3251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5067" y="1778000"/>
            <a:ext cx="5105400" cy="9059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134" y="6172200"/>
            <a:ext cx="4461933" cy="3471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2133" y="3716867"/>
            <a:ext cx="4927600" cy="15070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63867" y="-110067"/>
            <a:ext cx="1075267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4" y="245534"/>
            <a:ext cx="2074333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445000" cy="1955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5867" y="1905000"/>
            <a:ext cx="2988733" cy="244686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9067" y="2048934"/>
            <a:ext cx="2616200" cy="103293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66933" y="2480734"/>
            <a:ext cx="2032000" cy="169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13400" y="2065867"/>
            <a:ext cx="3022600" cy="5672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98067" y="2463800"/>
            <a:ext cx="2870200" cy="5842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78467" y="2133600"/>
            <a:ext cx="3285067" cy="3598333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23934" y="3268133"/>
            <a:ext cx="3166533" cy="25908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8267" y="2032000"/>
            <a:ext cx="2734733" cy="86360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1431655765" y="1431655765"/>
            <a:ext cx="1431655765" cy="162052000"/>
            <a:chOff x="1431655765" y="1431655765"/>
            <a:chExt cx="1431655765" cy="162052000"/>
          </a:xfrm>
        </p:grpSpPr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68400" y="2429933"/>
            <a:ext cx="2294467" cy="846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5133" y="2074334"/>
            <a:ext cx="2565400" cy="49953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7267" y="2404533"/>
            <a:ext cx="2929467" cy="516467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16333" y="5249334"/>
            <a:ext cx="2692400" cy="956733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6533" y="5672667"/>
            <a:ext cx="2032000" cy="1693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86133" y="5257800"/>
            <a:ext cx="2946400" cy="567267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77667" y="5664200"/>
            <a:ext cx="2844800" cy="584200"/>
          </a:xfrm>
          <a:prstGeom prst="rect">
            <a:avLst/>
          </a:prstGeom>
        </p:spPr>
      </p:pic>
      <p:grpSp>
        <p:nvGrpSpPr>
          <p:cNvPr id="37" name="Group 37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56933" y="5207000"/>
            <a:ext cx="2616200" cy="1032933"/>
          </a:xfrm>
          <a:prstGeom prst="rect">
            <a:avLst/>
          </a:prstGeom>
        </p:spPr>
      </p:pic>
      <p:grpSp>
        <p:nvGrpSpPr>
          <p:cNvPr id="39" name="Group 39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40" name="Picture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4800" y="5638800"/>
            <a:ext cx="2032000" cy="16933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94467" y="5223933"/>
            <a:ext cx="2810933" cy="567267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67467" y="5613400"/>
            <a:ext cx="2878667" cy="5842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315200" y="1227667"/>
            <a:ext cx="4343400" cy="347133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480800" y="-110067"/>
            <a:ext cx="1049867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4" y="245534"/>
            <a:ext cx="2074333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445000" cy="1955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5867" y="1905000"/>
            <a:ext cx="2988733" cy="244686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9067" y="2048934"/>
            <a:ext cx="2616200" cy="103293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66933" y="2480734"/>
            <a:ext cx="2032000" cy="169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03333" y="2065867"/>
            <a:ext cx="3158067" cy="5757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98067" y="2463800"/>
            <a:ext cx="2870200" cy="5842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79600" y="2133600"/>
            <a:ext cx="3285067" cy="314960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3000" y="3623733"/>
            <a:ext cx="3166533" cy="2590800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16333" y="5249334"/>
            <a:ext cx="2692400" cy="956733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6533" y="5672667"/>
            <a:ext cx="2032000" cy="1693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84533" y="5266267"/>
            <a:ext cx="3048000" cy="56726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577667" y="5664200"/>
            <a:ext cx="2870200" cy="584200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8267" y="2032000"/>
            <a:ext cx="2785533" cy="872067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1431655765" y="1431655765"/>
            <a:ext cx="1431655765" cy="164803667"/>
            <a:chOff x="1431655765" y="1431655765"/>
            <a:chExt cx="1431655765" cy="164803667"/>
          </a:xfrm>
        </p:grpSpPr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68400" y="2438400"/>
            <a:ext cx="2336800" cy="846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00" y="2082800"/>
            <a:ext cx="2700867" cy="491067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8800" y="2413000"/>
            <a:ext cx="2980267" cy="524933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15200" y="1227667"/>
            <a:ext cx="4343400" cy="34713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480800" y="-110067"/>
            <a:ext cx="1032933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6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467"/>
            <a:ext cx="999067" cy="21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999067" cy="2116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267" y="50800"/>
            <a:ext cx="846667" cy="7154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1200" y="-3158067"/>
            <a:ext cx="1126067" cy="3344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634067"/>
            <a:ext cx="10981267" cy="48937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33" y="1752600"/>
            <a:ext cx="10701867" cy="4648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338667"/>
            <a:ext cx="10981267" cy="1210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800" y="431800"/>
            <a:ext cx="1388533" cy="1024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9067" y="431800"/>
            <a:ext cx="9296400" cy="1024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734" y="245534"/>
            <a:ext cx="2074333" cy="1617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3800" y="169333"/>
            <a:ext cx="4445000" cy="1955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5867" y="1905000"/>
            <a:ext cx="2988733" cy="244686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9067" y="2048934"/>
            <a:ext cx="2616200" cy="103293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66933" y="2480734"/>
            <a:ext cx="2032000" cy="169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03333" y="2065867"/>
            <a:ext cx="3158067" cy="5672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98067" y="2463800"/>
            <a:ext cx="2878667" cy="5842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7067" y="2429933"/>
            <a:ext cx="3530600" cy="3386667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19134" y="3513667"/>
            <a:ext cx="3293533" cy="26924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9067" y="1905000"/>
            <a:ext cx="3056467" cy="922867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431655765" y="1431655765"/>
            <a:ext cx="1431655765" cy="181161267"/>
            <a:chOff x="1431655765" y="1431655765"/>
            <a:chExt cx="1431655765" cy="181161267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44600" y="2353734"/>
            <a:ext cx="2565400" cy="169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5867" y="1964267"/>
            <a:ext cx="2963333" cy="52493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5734" y="2302933"/>
            <a:ext cx="3242733" cy="592667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1431655765" y="1431655765"/>
            <a:ext cx="1431655765" cy="1431655765"/>
            <a:chOff x="1431655765" y="1431655765"/>
            <a:chExt cx="1431655765" cy="1431655765"/>
          </a:xfrm>
        </p:grpSpPr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33267" y="4953000"/>
            <a:ext cx="2692400" cy="956733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1431655765" y="1431655765"/>
            <a:ext cx="1431655765" cy="186309000"/>
            <a:chOff x="1431655765" y="1431655765"/>
            <a:chExt cx="1431655765" cy="186309000"/>
          </a:xfrm>
        </p:grpSpPr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63467" y="5384800"/>
            <a:ext cx="2032000" cy="1693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04667" y="4969933"/>
            <a:ext cx="2836333" cy="56726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94600" y="5367867"/>
            <a:ext cx="2844800" cy="5842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15200" y="1227667"/>
            <a:ext cx="4343400" cy="347133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489267" y="-110067"/>
            <a:ext cx="1024467" cy="8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박가희</dc:creator>
  <cp:lastModifiedBy>박가희</cp:lastModifiedBy>
  <cp:revision>1</cp:revision>
  <dcterms:created xsi:type="dcterms:W3CDTF">2024-05-29T10:13:36Z</dcterms:created>
  <dcterms:modified xsi:type="dcterms:W3CDTF">2024-05-29T10:13:45Z</dcterms:modified>
</cp:coreProperties>
</file>