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1" autoAdjust="0"/>
    <p:restoredTop sz="94660"/>
  </p:normalViewPr>
  <p:slideViewPr>
    <p:cSldViewPr snapToGrid="0">
      <p:cViewPr varScale="1">
        <p:scale>
          <a:sx n="45" d="100"/>
          <a:sy n="45" d="100"/>
        </p:scale>
        <p:origin x="54" y="10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4712AEE-55A8-EDB9-B415-381513BC4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BFF6259-6238-4978-C302-71C08708EA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1325BDA-F86F-AE7A-94B5-9177D8AAE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4FC5-884D-4F4C-A338-C0D2A7567AAF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2A3F8FD-C993-F6FC-019F-DC2947D49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390B0FF-9FE8-21AC-B075-ABF18F133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61CCF-6B24-4BB5-87D6-0516BFC397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933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D150A1-9B0C-051C-B825-27774C065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C893CD0-EBBE-AA1F-CE66-CEC120D5F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C57085C-479F-93CB-B9BC-E714C8A89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4FC5-884D-4F4C-A338-C0D2A7567AAF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6DFC502-72AC-B56F-F578-A85BE1E10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17200-9774-4052-80C4-0F1BE9D51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61CCF-6B24-4BB5-87D6-0516BFC397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3776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2268B5F-AB9F-2B04-C28D-B4A31C9B09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91B02C3-F97A-6326-A558-8A6963CE57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57491A2-E4D3-EFD3-8A84-7AB23B4CB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4FC5-884D-4F4C-A338-C0D2A7567AAF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6D76DB9-D406-AC53-399C-40C829E64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E27660-2E53-FF52-EAA3-BC37BD45E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61CCF-6B24-4BB5-87D6-0516BFC397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4569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90B40B0-CE1D-7BDF-4413-060FEE069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84ECB40-6542-2C66-C539-25F033A59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6F6CB68-ED39-2C39-9A67-6FFE81948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4FC5-884D-4F4C-A338-C0D2A7567AAF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177FA7B-699B-FFF4-91E8-C2C982FFF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376D633-133C-D257-056D-DC3DC05A7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61CCF-6B24-4BB5-87D6-0516BFC397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187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8C94F2-27EB-4019-F48F-306266473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8D66F07-5B06-45E9-19BB-61568ABD0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3EFC429-DCC2-09F6-933C-2F15D3C24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4FC5-884D-4F4C-A338-C0D2A7567AAF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86E3D5B-19B0-803C-48AE-B33366FD9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23462A-8F89-DF54-E442-82D1D27EA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61CCF-6B24-4BB5-87D6-0516BFC397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8324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1A663EE-0654-6204-F1CC-69D5EB1DF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8F7043F-6A30-9C7A-CD97-FEE10418CD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6970FC8-1163-0A98-59FA-F69F892F41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8C52720-76ED-ED98-3A39-E45A8BAD9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4FC5-884D-4F4C-A338-C0D2A7567AAF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CD4A2DD-A47C-A9A3-A70D-535489358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9D710BB-9C87-AE12-530F-8405FF6E6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61CCF-6B24-4BB5-87D6-0516BFC397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4107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8CA78AE-AD3E-551C-93B8-48D399417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0562888-825B-E46A-D39A-0DABB16F7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CBE7B35-2503-41D0-6AD7-461B963E2C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2AD21EA-3480-75DA-ACD9-B289FE75FC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B19E2F2-5973-EF0F-5673-3751D9AB21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95D143A-0EA3-70E6-2E0E-D03D1E478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4FC5-884D-4F4C-A338-C0D2A7567AAF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0A8D021-7589-307B-C24F-EDD03F8D6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EDA6DAB-AEA5-4B1F-EEE5-0827CE8C7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61CCF-6B24-4BB5-87D6-0516BFC397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3479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4293E4-0F20-7F16-90E4-214230F5E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C8FADB3-45E0-FCCB-6571-E9C3AB57D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4FC5-884D-4F4C-A338-C0D2A7567AAF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37F5BFF-3554-F81B-3925-4FDCAAC54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AFCAA6C-8674-F9D5-906B-26AB0A3B5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61CCF-6B24-4BB5-87D6-0516BFC397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631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37E51A3-DA09-BD2D-47FF-33649AD1B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4FC5-884D-4F4C-A338-C0D2A7567AAF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01EE370-F217-39A8-D64A-F52906D1D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0B315FD-6FFB-3CC8-F4AF-DDD7E9FA5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61CCF-6B24-4BB5-87D6-0516BFC397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1900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7EAC69-8CD2-0EE5-4FBF-AAE8E61D2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21D721E-CCDB-7828-3F0B-A8B57ECC8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58E75D3-AD0D-D68B-B6E7-CBFEAD0712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00923CA-1816-7A30-514C-BA3A002F5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4FC5-884D-4F4C-A338-C0D2A7567AAF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2703BB4-AFCB-DF65-D5C9-19B253643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B652FDD-0E35-D4AE-1F12-7FF7CF372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61CCF-6B24-4BB5-87D6-0516BFC397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842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56A26E-B2A0-36F8-8BED-921E96DA6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18ECB4B-F71B-6E39-5004-C668BFE2CB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5F9F562-68DD-B293-B130-6CDBC48930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847A571-9AF0-BA35-F08B-BC7DAEF0C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4FC5-884D-4F4C-A338-C0D2A7567AAF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0A56E55-C430-8A5A-361D-18A736C2E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CD45FA1-43E9-2461-90B1-A75CF0738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61CCF-6B24-4BB5-87D6-0516BFC397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419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6A6A94F-005E-27A5-B9CA-7D08A6A79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5F8D3C2-A3E4-44DE-E6BE-411BC0A1E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83E124F-024C-6C86-9BB5-661044639D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0F4FC5-884D-4F4C-A338-C0D2A7567AAF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051A4A6-2E84-B88B-7E5B-62813A52D6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17720E8-EB80-3E9A-48DA-0F091728EC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F61CCF-6B24-4BB5-87D6-0516BFC397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659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667000" y="-44335"/>
            <a:ext cx="6857143" cy="7093596"/>
            <a:chOff x="0" y="-66502"/>
            <a:chExt cx="10285714" cy="1064039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66502"/>
              <a:ext cx="10285714" cy="1064039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9278" y="-498839"/>
            <a:ext cx="7951957" cy="3403917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5745" y="2773880"/>
            <a:ext cx="4317687" cy="2615657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69902" y="3410437"/>
            <a:ext cx="2901585" cy="2196591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84681" y="4185833"/>
            <a:ext cx="3724221" cy="21965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667000" y="-162561"/>
            <a:ext cx="6857143" cy="7049261"/>
            <a:chOff x="0" y="-243842"/>
            <a:chExt cx="10285714" cy="1057389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243842"/>
              <a:ext cx="10285714" cy="10573892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9278" y="-498839"/>
            <a:ext cx="5536281" cy="3403917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68943" y="4519730"/>
            <a:ext cx="4317687" cy="2615657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62657" y="3697215"/>
            <a:ext cx="3239833" cy="2196591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56372" y="2891188"/>
            <a:ext cx="3496125" cy="219659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923285" y="1586181"/>
            <a:ext cx="2981441" cy="4114286"/>
            <a:chOff x="4884427" y="2379271"/>
            <a:chExt cx="4472162" cy="617142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84427" y="2379271"/>
              <a:ext cx="4472162" cy="6171429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9278" y="-498839"/>
            <a:ext cx="5529995" cy="3403917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3544" y="2891188"/>
            <a:ext cx="2901585" cy="2196591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84681" y="3616258"/>
            <a:ext cx="3724291" cy="2196591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90966" y="4474319"/>
            <a:ext cx="3760849" cy="26156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657275" y="1356650"/>
            <a:ext cx="3509805" cy="5645320"/>
            <a:chOff x="4485412" y="2034975"/>
            <a:chExt cx="5264708" cy="846798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85412" y="2034975"/>
              <a:ext cx="5264708" cy="8467980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9278" y="-498839"/>
            <a:ext cx="5599138" cy="3403917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3544" y="2891188"/>
            <a:ext cx="3749370" cy="2196591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69902" y="3652737"/>
            <a:ext cx="3743078" cy="2196591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84681" y="4445447"/>
            <a:ext cx="3192538" cy="219659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535340" y="-295567"/>
            <a:ext cx="7121808" cy="7197045"/>
            <a:chOff x="-197490" y="-443350"/>
            <a:chExt cx="10682712" cy="1079556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97490" y="-443350"/>
              <a:ext cx="10682712" cy="1079556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9278" y="-498839"/>
            <a:ext cx="5580281" cy="3403917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9830" y="2929518"/>
            <a:ext cx="3144145" cy="2615657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84681" y="3690149"/>
            <a:ext cx="3458411" cy="2196591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78395" y="4539437"/>
            <a:ext cx="4353579" cy="219659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와이드스크린</PresentationFormat>
  <Paragraphs>0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8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JeongWung Kim</dc:creator>
  <cp:lastModifiedBy>JeongWung Kim</cp:lastModifiedBy>
  <cp:revision>1</cp:revision>
  <dcterms:created xsi:type="dcterms:W3CDTF">2024-05-28T13:11:50Z</dcterms:created>
  <dcterms:modified xsi:type="dcterms:W3CDTF">2024-05-28T13:12:29Z</dcterms:modified>
</cp:coreProperties>
</file>