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644D1-45D9-9839-341A-82F599B1A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1196FB9-A128-99E3-DAFC-0457A07FE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F25538-E92F-843F-5756-D1AFA0FF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5A9957-83D7-3755-008E-7F47FC5C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4B67A4-F70B-794B-F2AD-F5AAF48B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44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6EF92C-B277-DB98-5945-CB602D7F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FC6D3B-DA77-9BEC-CE67-A8F0BD216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1AA86-B8F9-B500-A635-D04828A8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6CD37E-DB39-3B60-4BEB-DB13A035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52CBB0-628A-58DA-6901-BD0E1861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0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D6F95F3-61AE-3D2D-26E6-66FFE5153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16397D1-FCF5-57FF-C30C-27EA5CBED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C3FD7D-8E57-32C4-D8BF-2743EA04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CD130B-048B-4B23-B39C-4B18E0A3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2CC68E-D0DD-47DA-CC79-70049EB2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2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87572-3CAE-5DED-F059-27BEAD09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D5FCFC-5ED3-ECC6-41AD-A5A670559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0E116C-C0EC-C66D-365A-2A8F62BF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57C737-B9A0-7A60-01AB-B41FBC57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54B777-DA0B-F0C9-2058-D16DD10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2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EBC76D-5A02-B5C7-E722-6C0D56FD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104679-22E5-BBD0-3AF9-24AAC3E53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9EABB0-3262-87F7-426B-1F4C1364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FFC2EA-8D47-3760-34AD-BAD4EF04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0353B5-9E28-DBBD-E4A1-683AB09E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53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6C94F1-8696-F780-7098-EB4FC247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859615-C23C-4B6C-5818-6631E2F98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4D912A1-748F-723D-5BE3-384E7FF69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76A5FA-B88C-D2D4-71C7-7BD5CE82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71300F1-9ED0-A3D3-800A-FB21DE7C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8F1E2C-FF41-DEF9-1640-EB12E612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61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F207AB-05D4-011C-C67C-4B795F49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C51A7B-677E-25D5-FA6A-E43C00C9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6279151-8D3E-2B07-FD23-86934F247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B5577BA-E943-17D7-6868-557679BDA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822F3D6-4202-4503-8063-AD13EA2A8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12024B9-4BB6-594E-DF35-ED6844AE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E3B8C04-F05F-6BF8-438D-3D08DE80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84BBB5-FA91-4383-7135-BD2EFB66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5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CEEF51-56AF-74C1-0E38-FB0A8053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1D5F27-6001-0E81-30F5-B6763E47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841FF23-1CC8-F120-F673-0A09A975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7CBF0CE-75D9-9766-F809-0766AD0C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28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C3C6B0C-EDB7-B360-8D44-ADE3FC64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2733E3B-C433-B0EB-EA9F-91A93FCF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7A106A-732A-5F2F-C58A-EB0F1270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57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795A37-A1A1-2B8C-71DE-F6C8E87B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2DC277-31DD-0038-EE4C-BF1610F1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DD7CAA2-8A44-5FFC-646B-8207CA811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3A4BE8-D20C-D320-58BC-5EF8D097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06EB381-B483-B139-1803-CB2F5106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CF96A5-2EC7-E926-9D5D-24417237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46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DABB1-6B45-07F7-198A-38DC5CC4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E52026A-F5F6-49C7-5351-28D43ACBE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081EB6-D656-C4E9-31E1-3070AC18A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573E6B-642F-DF07-4765-37CDACBB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8F5FBFD-E920-DF7A-3684-0EAD3D47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F80D22-BFC1-ADD3-B400-BB960B8E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27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4FCE55-A391-3D94-0008-E092A86E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EE33E2-D071-E585-69D7-E39BEC87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13E61D-5557-5111-ABB2-D1F56AADB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178199-568B-4AED-A3DA-B100207FD407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65DA2A-A7C9-14F2-8557-5CC3AB14B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FA9940-5021-F94F-5825-0CC5D6E03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8016D2-A73C-4F79-86CA-0C5D85588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58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71909" y="2128079"/>
            <a:ext cx="4114286" cy="3180807"/>
            <a:chOff x="3457363" y="3192118"/>
            <a:chExt cx="6171429" cy="477121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7363" y="3192118"/>
              <a:ext cx="6171429" cy="477121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5478471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3351" y="4386333"/>
            <a:ext cx="3470983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7390" y="3661263"/>
            <a:ext cx="3514951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6326" y="2965079"/>
            <a:ext cx="3483484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60103" y="0"/>
            <a:ext cx="7315271" cy="8041273"/>
            <a:chOff x="-310345" y="0"/>
            <a:chExt cx="10972906" cy="120619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10345" y="0"/>
              <a:ext cx="10972906" cy="1206191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5478471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2690" y="3003410"/>
            <a:ext cx="4039230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2690" y="3669367"/>
            <a:ext cx="4039230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2690" y="4378726"/>
            <a:ext cx="3144145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384348" y="2234483"/>
            <a:ext cx="5021569" cy="3502975"/>
            <a:chOff x="2576021" y="3351724"/>
            <a:chExt cx="7532353" cy="52544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6021" y="3351724"/>
              <a:ext cx="7532353" cy="52544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7" y="-498839"/>
            <a:ext cx="6437976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2690" y="3003410"/>
            <a:ext cx="3547217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6405" y="3734485"/>
            <a:ext cx="3483484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6405" y="4563673"/>
            <a:ext cx="3724221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142569" y="-833065"/>
            <a:ext cx="4780589" cy="8928632"/>
            <a:chOff x="3713353" y="-1249598"/>
            <a:chExt cx="7170884" cy="133929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3353" y="-1249598"/>
              <a:ext cx="7170884" cy="1339294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5030763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8395" y="3758721"/>
            <a:ext cx="3179967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068527"/>
            <a:ext cx="3523154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0966" y="4536900"/>
            <a:ext cx="3973230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91318" y="928666"/>
            <a:ext cx="4114286" cy="2742857"/>
            <a:chOff x="3636477" y="1392998"/>
            <a:chExt cx="6171429" cy="41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477" y="1392998"/>
              <a:ext cx="6171429" cy="411428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5573995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0966" y="4536900"/>
            <a:ext cx="3139275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0966" y="3826608"/>
            <a:ext cx="4655935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0967" y="3191140"/>
            <a:ext cx="4454639" cy="26156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JeongWung Kim</dc:creator>
  <cp:lastModifiedBy>JeongWung Kim</cp:lastModifiedBy>
  <cp:revision>1</cp:revision>
  <dcterms:created xsi:type="dcterms:W3CDTF">2024-05-28T13:09:28Z</dcterms:created>
  <dcterms:modified xsi:type="dcterms:W3CDTF">2024-05-28T13:10:08Z</dcterms:modified>
</cp:coreProperties>
</file>