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693400" cy="756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73" d="100"/>
          <a:sy n="73" d="100"/>
        </p:scale>
        <p:origin x="141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72.png"/><Relationship Id="rId12" Type="http://schemas.openxmlformats.org/officeDocument/2006/relationships/image" Target="../media/image121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0.png"/><Relationship Id="rId5" Type="http://schemas.openxmlformats.org/officeDocument/2006/relationships/image" Target="../media/image71.png"/><Relationship Id="rId15" Type="http://schemas.openxmlformats.org/officeDocument/2006/relationships/image" Target="../media/image111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27.png"/><Relationship Id="rId12" Type="http://schemas.openxmlformats.org/officeDocument/2006/relationships/image" Target="../media/image11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23.png"/><Relationship Id="rId5" Type="http://schemas.openxmlformats.org/officeDocument/2006/relationships/image" Target="../media/image10.png"/><Relationship Id="rId10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3.png"/><Relationship Id="rId7" Type="http://schemas.openxmlformats.org/officeDocument/2006/relationships/image" Target="../media/image134.png"/><Relationship Id="rId12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11.png"/><Relationship Id="rId5" Type="http://schemas.openxmlformats.org/officeDocument/2006/relationships/image" Target="../media/image10.png"/><Relationship Id="rId10" Type="http://schemas.openxmlformats.org/officeDocument/2006/relationships/image" Target="../media/image123.png"/><Relationship Id="rId4" Type="http://schemas.openxmlformats.org/officeDocument/2006/relationships/image" Target="../media/image71.png"/><Relationship Id="rId9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9.png"/><Relationship Id="rId7" Type="http://schemas.openxmlformats.org/officeDocument/2006/relationships/image" Target="../media/image14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43.png"/><Relationship Id="rId5" Type="http://schemas.openxmlformats.org/officeDocument/2006/relationships/image" Target="../media/image10.png"/><Relationship Id="rId10" Type="http://schemas.openxmlformats.org/officeDocument/2006/relationships/image" Target="../media/image111.png"/><Relationship Id="rId4" Type="http://schemas.openxmlformats.org/officeDocument/2006/relationships/image" Target="../media/image71.png"/><Relationship Id="rId9" Type="http://schemas.openxmlformats.org/officeDocument/2006/relationships/image" Target="../media/image1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5.png"/><Relationship Id="rId7" Type="http://schemas.openxmlformats.org/officeDocument/2006/relationships/image" Target="../media/image146.png"/><Relationship Id="rId12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11.png"/><Relationship Id="rId5" Type="http://schemas.openxmlformats.org/officeDocument/2006/relationships/image" Target="../media/image10.png"/><Relationship Id="rId10" Type="http://schemas.openxmlformats.org/officeDocument/2006/relationships/image" Target="../media/image142.png"/><Relationship Id="rId4" Type="http://schemas.openxmlformats.org/officeDocument/2006/relationships/image" Target="../media/image71.png"/><Relationship Id="rId9" Type="http://schemas.openxmlformats.org/officeDocument/2006/relationships/image" Target="../media/image1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1.png"/><Relationship Id="rId7" Type="http://schemas.openxmlformats.org/officeDocument/2006/relationships/image" Target="../media/image152.png"/><Relationship Id="rId12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11.png"/><Relationship Id="rId5" Type="http://schemas.openxmlformats.org/officeDocument/2006/relationships/image" Target="../media/image10.png"/><Relationship Id="rId10" Type="http://schemas.openxmlformats.org/officeDocument/2006/relationships/image" Target="../media/image123.png"/><Relationship Id="rId4" Type="http://schemas.openxmlformats.org/officeDocument/2006/relationships/image" Target="../media/image71.png"/><Relationship Id="rId9" Type="http://schemas.openxmlformats.org/officeDocument/2006/relationships/image" Target="../media/image1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7.png"/><Relationship Id="rId7" Type="http://schemas.openxmlformats.org/officeDocument/2006/relationships/image" Target="../media/image158.png"/><Relationship Id="rId12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11.png"/><Relationship Id="rId5" Type="http://schemas.openxmlformats.org/officeDocument/2006/relationships/image" Target="../media/image10.png"/><Relationship Id="rId10" Type="http://schemas.openxmlformats.org/officeDocument/2006/relationships/image" Target="../media/image123.png"/><Relationship Id="rId4" Type="http://schemas.openxmlformats.org/officeDocument/2006/relationships/image" Target="../media/image71.png"/><Relationship Id="rId9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3.png"/><Relationship Id="rId7" Type="http://schemas.openxmlformats.org/officeDocument/2006/relationships/image" Target="../media/image16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66.png"/><Relationship Id="rId5" Type="http://schemas.openxmlformats.org/officeDocument/2006/relationships/image" Target="../media/image10.png"/><Relationship Id="rId10" Type="http://schemas.openxmlformats.org/officeDocument/2006/relationships/image" Target="../media/image111.png"/><Relationship Id="rId4" Type="http://schemas.openxmlformats.org/officeDocument/2006/relationships/image" Target="../media/image71.png"/><Relationship Id="rId9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8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11.png"/><Relationship Id="rId5" Type="http://schemas.openxmlformats.org/officeDocument/2006/relationships/image" Target="../media/image10.png"/><Relationship Id="rId10" Type="http://schemas.openxmlformats.org/officeDocument/2006/relationships/image" Target="../media/image171.png"/><Relationship Id="rId4" Type="http://schemas.openxmlformats.org/officeDocument/2006/relationships/image" Target="../media/image71.png"/><Relationship Id="rId9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4.png"/><Relationship Id="rId7" Type="http://schemas.openxmlformats.org/officeDocument/2006/relationships/image" Target="../media/image175.png"/><Relationship Id="rId12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11.png"/><Relationship Id="rId5" Type="http://schemas.openxmlformats.org/officeDocument/2006/relationships/image" Target="../media/image10.png"/><Relationship Id="rId10" Type="http://schemas.openxmlformats.org/officeDocument/2006/relationships/image" Target="../media/image177.png"/><Relationship Id="rId4" Type="http://schemas.openxmlformats.org/officeDocument/2006/relationships/image" Target="../media/image71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80.png"/><Relationship Id="rId7" Type="http://schemas.openxmlformats.org/officeDocument/2006/relationships/image" Target="../media/image123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83.png"/><Relationship Id="rId5" Type="http://schemas.openxmlformats.org/officeDocument/2006/relationships/image" Target="../media/image10.png"/><Relationship Id="rId10" Type="http://schemas.openxmlformats.org/officeDocument/2006/relationships/image" Target="../media/image111.png"/><Relationship Id="rId4" Type="http://schemas.openxmlformats.org/officeDocument/2006/relationships/image" Target="../media/image71.png"/><Relationship Id="rId9" Type="http://schemas.openxmlformats.org/officeDocument/2006/relationships/image" Target="../media/image1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5.png"/><Relationship Id="rId7" Type="http://schemas.openxmlformats.org/officeDocument/2006/relationships/image" Target="../media/image186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88.png"/><Relationship Id="rId5" Type="http://schemas.openxmlformats.org/officeDocument/2006/relationships/image" Target="../media/image10.png"/><Relationship Id="rId10" Type="http://schemas.openxmlformats.org/officeDocument/2006/relationships/image" Target="../media/image111.png"/><Relationship Id="rId4" Type="http://schemas.openxmlformats.org/officeDocument/2006/relationships/image" Target="../media/image71.png"/><Relationship Id="rId9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6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8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3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6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9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12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15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18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21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24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27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3" Type="http://schemas.openxmlformats.org/officeDocument/2006/relationships/image" Target="../media/image230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235.png"/><Relationship Id="rId5" Type="http://schemas.openxmlformats.org/officeDocument/2006/relationships/image" Target="../media/image10.png"/><Relationship Id="rId10" Type="http://schemas.openxmlformats.org/officeDocument/2006/relationships/image" Target="../media/image234.png"/><Relationship Id="rId4" Type="http://schemas.openxmlformats.org/officeDocument/2006/relationships/image" Target="../media/image71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40.png"/><Relationship Id="rId7" Type="http://schemas.openxmlformats.org/officeDocument/2006/relationships/image" Target="../media/image1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41.png"/><Relationship Id="rId9" Type="http://schemas.openxmlformats.org/officeDocument/2006/relationships/image" Target="../media/image2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Relationship Id="rId9" Type="http://schemas.openxmlformats.org/officeDocument/2006/relationships/image" Target="../media/image2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Relationship Id="rId9" Type="http://schemas.openxmlformats.org/officeDocument/2006/relationships/image" Target="../media/image2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Relationship Id="rId9" Type="http://schemas.openxmlformats.org/officeDocument/2006/relationships/image" Target="../media/image2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Relationship Id="rId9" Type="http://schemas.openxmlformats.org/officeDocument/2006/relationships/image" Target="../media/image2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Relationship Id="rId9" Type="http://schemas.openxmlformats.org/officeDocument/2006/relationships/image" Target="../media/image2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10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Relationship Id="rId9" Type="http://schemas.openxmlformats.org/officeDocument/2006/relationships/image" Target="../media/image2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Relationship Id="rId9" Type="http://schemas.openxmlformats.org/officeDocument/2006/relationships/image" Target="../media/image2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72.png"/><Relationship Id="rId2" Type="http://schemas.openxmlformats.org/officeDocument/2006/relationships/image" Target="../media/image21.png"/><Relationship Id="rId16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1.png"/><Relationship Id="rId5" Type="http://schemas.openxmlformats.org/officeDocument/2006/relationships/image" Target="../media/image267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4" Type="http://schemas.openxmlformats.org/officeDocument/2006/relationships/image" Target="../media/image266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11" Type="http://schemas.openxmlformats.org/officeDocument/2006/relationships/image" Target="../media/image276.png"/><Relationship Id="rId5" Type="http://schemas.openxmlformats.org/officeDocument/2006/relationships/image" Target="../media/image280.png"/><Relationship Id="rId10" Type="http://schemas.openxmlformats.org/officeDocument/2006/relationships/image" Target="../media/image46.png"/><Relationship Id="rId4" Type="http://schemas.openxmlformats.org/officeDocument/2006/relationships/image" Target="../media/image279.pn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85.png"/><Relationship Id="rId7" Type="http://schemas.openxmlformats.org/officeDocument/2006/relationships/image" Target="../media/image276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88.png"/><Relationship Id="rId7" Type="http://schemas.openxmlformats.org/officeDocument/2006/relationships/image" Target="../media/image276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91.png"/><Relationship Id="rId7" Type="http://schemas.openxmlformats.org/officeDocument/2006/relationships/image" Target="../media/image27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4.png"/><Relationship Id="rId7" Type="http://schemas.openxmlformats.org/officeDocument/2006/relationships/image" Target="../media/image25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4.png"/><Relationship Id="rId7" Type="http://schemas.openxmlformats.org/officeDocument/2006/relationships/image" Target="../media/image25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6.png"/><Relationship Id="rId1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10.png"/><Relationship Id="rId17" Type="http://schemas.openxmlformats.org/officeDocument/2006/relationships/image" Target="../media/image66.png"/><Relationship Id="rId2" Type="http://schemas.openxmlformats.org/officeDocument/2006/relationships/image" Target="../media/image5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4.png"/><Relationship Id="rId10" Type="http://schemas.openxmlformats.org/officeDocument/2006/relationships/image" Target="../media/image61.png"/><Relationship Id="rId19" Type="http://schemas.openxmlformats.org/officeDocument/2006/relationships/image" Target="../media/image3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10.png"/><Relationship Id="rId12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10.png"/><Relationship Id="rId10" Type="http://schemas.openxmlformats.org/officeDocument/2006/relationships/image" Target="../media/image84.png"/><Relationship Id="rId4" Type="http://schemas.openxmlformats.org/officeDocument/2006/relationships/image" Target="../media/image71.png"/><Relationship Id="rId9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pn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25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1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9626600" cy="497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244600"/>
            <a:ext cx="9728200" cy="508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4495800"/>
            <a:ext cx="23114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1435100"/>
            <a:ext cx="17907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854200"/>
            <a:ext cx="9677400" cy="387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800" y="3644900"/>
            <a:ext cx="5270500" cy="1041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700" y="4699000"/>
            <a:ext cx="1181100" cy="914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00" y="5334000"/>
            <a:ext cx="533400" cy="660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7200" y="5562600"/>
            <a:ext cx="1308100" cy="1943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635000000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00" y="5562600"/>
            <a:ext cx="13081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53000"/>
            <a:ext cx="3378200" cy="1854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5791200"/>
            <a:ext cx="4025900" cy="233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308600"/>
            <a:ext cx="1536700" cy="8382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700" y="5981700"/>
            <a:ext cx="1600200" cy="1028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5600" y="6032500"/>
            <a:ext cx="2032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0800" y="5308600"/>
            <a:ext cx="1701800" cy="12192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00" y="5346700"/>
            <a:ext cx="1587500" cy="9906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6000" y="6184900"/>
            <a:ext cx="1854200" cy="12319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21300000">
            <a:off x="8686800" y="5232400"/>
            <a:ext cx="1612900" cy="1612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3500" y="1168400"/>
            <a:ext cx="6438900" cy="5194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40300"/>
            <a:ext cx="4292600" cy="1930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8293100" y="1511300"/>
            <a:ext cx="2540000" cy="2006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" y="6032500"/>
            <a:ext cx="1346200" cy="1346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4851400"/>
            <a:ext cx="800100" cy="800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480000">
            <a:off x="3302000" y="5511800"/>
            <a:ext cx="2616200" cy="1651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21180000">
            <a:off x="9004300" y="5765800"/>
            <a:ext cx="1612900" cy="1612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6200" y="1701800"/>
            <a:ext cx="6731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29200"/>
            <a:ext cx="37084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0000">
            <a:off x="3619500" y="5422900"/>
            <a:ext cx="2286000" cy="189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80000">
            <a:off x="4876800" y="4064000"/>
            <a:ext cx="12446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6019800"/>
            <a:ext cx="1587500" cy="1397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8331200" y="2768600"/>
            <a:ext cx="1612900" cy="1612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0" y="1955800"/>
            <a:ext cx="59563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29200"/>
            <a:ext cx="33401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400" y="5334000"/>
            <a:ext cx="2870200" cy="2184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6184900"/>
            <a:ext cx="1866900" cy="12319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0000">
            <a:off x="5003800" y="3886200"/>
            <a:ext cx="1498600" cy="149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00" y="1930400"/>
            <a:ext cx="62865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53000"/>
            <a:ext cx="3454400" cy="1854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0000">
            <a:off x="4216400" y="5054600"/>
            <a:ext cx="1803400" cy="2311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500" y="5791200"/>
            <a:ext cx="1739900" cy="1739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0000">
            <a:off x="2222500" y="5969000"/>
            <a:ext cx="1689100" cy="1435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00000">
            <a:off x="5003800" y="3886200"/>
            <a:ext cx="1498600" cy="1498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0" y="1955800"/>
            <a:ext cx="5651500" cy="3911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29200"/>
            <a:ext cx="37338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40000">
            <a:off x="1981200" y="5854700"/>
            <a:ext cx="1358900" cy="1358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6032500"/>
            <a:ext cx="1612900" cy="13716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720000">
            <a:off x="3289300" y="4978400"/>
            <a:ext cx="2438400" cy="24384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0460000">
            <a:off x="5410200" y="5943600"/>
            <a:ext cx="1612900" cy="1612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6200" y="1422400"/>
            <a:ext cx="6667500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29200"/>
            <a:ext cx="53848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3771900" y="1282700"/>
            <a:ext cx="2197100" cy="21971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300" y="6108700"/>
            <a:ext cx="1663700" cy="14478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400" y="4813300"/>
            <a:ext cx="1663700" cy="1320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0460000">
            <a:off x="8877300" y="4203700"/>
            <a:ext cx="1612900" cy="1612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0" y="3238500"/>
            <a:ext cx="61341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53000"/>
            <a:ext cx="4165600" cy="18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0" y="4419600"/>
            <a:ext cx="3454400" cy="3454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1180000">
            <a:off x="1930400" y="5765800"/>
            <a:ext cx="1828800" cy="1828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0460000">
            <a:off x="4368800" y="1231900"/>
            <a:ext cx="1612900" cy="1612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00" y="2451100"/>
            <a:ext cx="67056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53000"/>
            <a:ext cx="4622800" cy="18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100" y="4864100"/>
            <a:ext cx="2971800" cy="270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00000">
            <a:off x="355600" y="6032500"/>
            <a:ext cx="1930400" cy="1460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0460000">
            <a:off x="4749800" y="1638300"/>
            <a:ext cx="1612900" cy="16129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3300" y="1016000"/>
            <a:ext cx="2540000" cy="175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6200" y="2679700"/>
            <a:ext cx="657860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29200"/>
            <a:ext cx="46228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900" y="6210300"/>
            <a:ext cx="1435100" cy="1181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000" y="1244600"/>
            <a:ext cx="2209800" cy="1803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0460000">
            <a:off x="8877300" y="1473200"/>
            <a:ext cx="1612900" cy="16129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000" y="4787900"/>
            <a:ext cx="2781300" cy="2781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0" y="2451100"/>
            <a:ext cx="63627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5981700"/>
            <a:ext cx="3263900" cy="1282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" y="1231900"/>
            <a:ext cx="5003800" cy="55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1346200"/>
            <a:ext cx="139700" cy="11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39900"/>
            <a:ext cx="3683000" cy="3657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0" y="1892300"/>
            <a:ext cx="2489200" cy="4076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019300" y="3886200"/>
            <a:ext cx="5753100" cy="228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8100" y="774700"/>
            <a:ext cx="10744200" cy="482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00000">
            <a:off x="7797800" y="4711700"/>
            <a:ext cx="2247900" cy="255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6210300"/>
            <a:ext cx="2603500" cy="1168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4600" y="1231900"/>
            <a:ext cx="27432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29200"/>
            <a:ext cx="3441700" cy="255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0460000">
            <a:off x="5397500" y="3848100"/>
            <a:ext cx="1612900" cy="16129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4953000"/>
            <a:ext cx="2463800" cy="260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900" y="5384800"/>
            <a:ext cx="19558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00" y="1181100"/>
            <a:ext cx="62611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16500"/>
            <a:ext cx="6464300" cy="311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400" y="1244600"/>
            <a:ext cx="2806700" cy="1917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00" y="1257300"/>
            <a:ext cx="1981200" cy="1981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0460000">
            <a:off x="5067300" y="5994400"/>
            <a:ext cx="1612900" cy="1612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00" y="2984500"/>
            <a:ext cx="56007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1231900"/>
            <a:ext cx="3136900" cy="558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177800" y="3962400"/>
            <a:ext cx="5676900" cy="190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2984500"/>
            <a:ext cx="6045200" cy="190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177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358900"/>
            <a:ext cx="2959100" cy="1981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700" y="3048000"/>
            <a:ext cx="4381500" cy="4572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5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65405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463800"/>
            <a:ext cx="5905500" cy="483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78867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997200"/>
            <a:ext cx="5943600" cy="345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61341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463800"/>
            <a:ext cx="6248400" cy="483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53213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819400"/>
            <a:ext cx="5753100" cy="382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66548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3187700"/>
            <a:ext cx="5765800" cy="339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72009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997200"/>
            <a:ext cx="5880100" cy="345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70612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832100"/>
            <a:ext cx="49530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1900" y="1600200"/>
            <a:ext cx="18389600" cy="7239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175000"/>
            <a:ext cx="9194800" cy="361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003300"/>
            <a:ext cx="6527800" cy="2717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3187700"/>
            <a:ext cx="8775700" cy="403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80000">
            <a:off x="8953500" y="4533900"/>
            <a:ext cx="1663700" cy="2921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6900000">
            <a:off x="1651000" y="1397000"/>
            <a:ext cx="8255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200000">
            <a:off x="8585200" y="1460500"/>
            <a:ext cx="1549400" cy="1485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0000">
            <a:off x="7708900" y="2070100"/>
            <a:ext cx="609600" cy="584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20000">
            <a:off x="2679700" y="1295400"/>
            <a:ext cx="546100" cy="520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1020000">
            <a:off x="2667000" y="1866900"/>
            <a:ext cx="419100" cy="406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240000">
            <a:off x="3149600" y="1879600"/>
            <a:ext cx="292100" cy="279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300000">
            <a:off x="6781800" y="6324600"/>
            <a:ext cx="1739900" cy="1231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40000">
            <a:off x="6654800" y="1346200"/>
            <a:ext cx="2578100" cy="2120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400" y="787400"/>
            <a:ext cx="18923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054100"/>
            <a:ext cx="7480300" cy="1981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3746500"/>
            <a:ext cx="4305300" cy="229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054100"/>
            <a:ext cx="7061200" cy="199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3378200"/>
            <a:ext cx="4927600" cy="302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100"/>
            <a:ext cx="3962400" cy="4038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663700"/>
            <a:ext cx="3860800" cy="3860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1130300"/>
            <a:ext cx="81407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2832100"/>
            <a:ext cx="53213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774700"/>
            <a:ext cx="107315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8115300" cy="568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206500"/>
            <a:ext cx="8102600" cy="5943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5029200" y="4216400"/>
            <a:ext cx="6261100" cy="228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774700"/>
            <a:ext cx="10795000" cy="482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7823200" y="3365500"/>
            <a:ext cx="2527300" cy="2527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700" y="1295400"/>
            <a:ext cx="16891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320000">
            <a:off x="6870700" y="4648200"/>
            <a:ext cx="1244600" cy="12446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20000">
            <a:off x="7289800" y="5905500"/>
            <a:ext cx="825500" cy="158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120000">
            <a:off x="5448300" y="6388100"/>
            <a:ext cx="723900" cy="1447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4640000">
            <a:off x="6731000" y="7086600"/>
            <a:ext cx="254000" cy="508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8400" y="4851400"/>
            <a:ext cx="38354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5321300"/>
            <a:ext cx="6070600" cy="3187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0" y="1600200"/>
            <a:ext cx="2895600" cy="3911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33500" y="3860800"/>
            <a:ext cx="5626100" cy="22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435600"/>
            <a:ext cx="6261100" cy="228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5245100"/>
            <a:ext cx="6019800" cy="213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460500"/>
            <a:ext cx="7124700" cy="393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5245100"/>
            <a:ext cx="5930900" cy="213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1270000"/>
            <a:ext cx="6451600" cy="467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5334000"/>
            <a:ext cx="6502400" cy="2870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1473200"/>
            <a:ext cx="7404100" cy="4267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5232400"/>
            <a:ext cx="6477000" cy="2755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1270000"/>
            <a:ext cx="7112000" cy="467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5334000"/>
            <a:ext cx="5397500" cy="2870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1270000"/>
            <a:ext cx="7950200" cy="467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320800"/>
            <a:ext cx="8636000" cy="2425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62300"/>
            <a:ext cx="2019300" cy="201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5054600"/>
            <a:ext cx="3225800" cy="1104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5740400"/>
            <a:ext cx="3136900" cy="1168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100" y="3162300"/>
            <a:ext cx="2019300" cy="2019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100" y="5054600"/>
            <a:ext cx="3238500" cy="1104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00" y="5740400"/>
            <a:ext cx="3340100" cy="1168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2300" y="3162300"/>
            <a:ext cx="2019300" cy="2019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400" y="5054600"/>
            <a:ext cx="33655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5753100"/>
            <a:ext cx="3124200" cy="1638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700" y="774700"/>
            <a:ext cx="10706100" cy="482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1140000">
            <a:off x="8178800" y="1282700"/>
            <a:ext cx="1993900" cy="1917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20000">
            <a:off x="279400" y="1536700"/>
            <a:ext cx="1485900" cy="1435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540000">
            <a:off x="1600200" y="2451100"/>
            <a:ext cx="876300" cy="850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20000">
            <a:off x="2971800" y="4521200"/>
            <a:ext cx="1003300" cy="965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1680000">
            <a:off x="8674100" y="4838700"/>
            <a:ext cx="711200" cy="685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3800" y="1790700"/>
            <a:ext cx="774700" cy="698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46900" y="1790700"/>
            <a:ext cx="774700" cy="698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9400" y="787400"/>
            <a:ext cx="18923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5257800"/>
            <a:ext cx="6019800" cy="212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57300"/>
            <a:ext cx="7327900" cy="4343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5257800"/>
            <a:ext cx="5511800" cy="212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57300"/>
            <a:ext cx="7823200" cy="4343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5245100"/>
            <a:ext cx="4635500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1689100"/>
            <a:ext cx="5600700" cy="3848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1900" y="1600200"/>
            <a:ext cx="18389600" cy="7239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175000"/>
            <a:ext cx="9194800" cy="361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1397000"/>
            <a:ext cx="4102100" cy="251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3124200"/>
            <a:ext cx="9613900" cy="383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600" y="1066800"/>
            <a:ext cx="2108200" cy="210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7700" y="3111500"/>
            <a:ext cx="3111500" cy="8890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7800" y="4191000"/>
            <a:ext cx="3784600" cy="4457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3300" y="5181600"/>
            <a:ext cx="1892300" cy="22352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5766600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100" y="4978400"/>
            <a:ext cx="1524000" cy="15240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1422400"/>
            <a:ext cx="1752600" cy="17526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9100" y="1409700"/>
            <a:ext cx="1778000" cy="17780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360000">
            <a:off x="584200" y="3175000"/>
            <a:ext cx="762000" cy="1600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400" y="787400"/>
            <a:ext cx="21209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066800"/>
            <a:ext cx="9105900" cy="306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63900"/>
            <a:ext cx="2019300" cy="201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100" y="5689600"/>
            <a:ext cx="4686300" cy="1371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00" y="3263900"/>
            <a:ext cx="2019300" cy="2019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200" y="5689600"/>
            <a:ext cx="2997200" cy="13462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300" y="3276600"/>
            <a:ext cx="2019300" cy="2019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700" y="5842000"/>
            <a:ext cx="3124200" cy="1066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" y="774700"/>
            <a:ext cx="10706100" cy="48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00" y="787400"/>
            <a:ext cx="21209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5016500"/>
            <a:ext cx="7861300" cy="3657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" y="787400"/>
            <a:ext cx="2120900" cy="876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1689100"/>
            <a:ext cx="40640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14900"/>
            <a:ext cx="5588000" cy="2997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" y="787400"/>
            <a:ext cx="2120900" cy="876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1689100"/>
            <a:ext cx="35433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2446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914900"/>
            <a:ext cx="3746500" cy="2997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5156200"/>
            <a:ext cx="62611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" y="787400"/>
            <a:ext cx="2120900" cy="876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600" y="1689100"/>
            <a:ext cx="38481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1100" y="546100"/>
            <a:ext cx="18389600" cy="871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438400"/>
            <a:ext cx="9194800" cy="435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054100"/>
            <a:ext cx="4432300" cy="2082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2730500"/>
            <a:ext cx="8661400" cy="3898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1100" y="546100"/>
            <a:ext cx="18389600" cy="871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438400"/>
            <a:ext cx="9194800" cy="435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054100"/>
            <a:ext cx="6477000" cy="2082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2679700"/>
            <a:ext cx="8293100" cy="400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320800"/>
            <a:ext cx="8636000" cy="2425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62300"/>
            <a:ext cx="2019300" cy="201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5054600"/>
            <a:ext cx="3314700" cy="1104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" y="5626100"/>
            <a:ext cx="3162300" cy="1168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100" y="3162300"/>
            <a:ext cx="2019300" cy="2019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100" y="5054600"/>
            <a:ext cx="2997200" cy="1117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100" y="5740400"/>
            <a:ext cx="3238500" cy="927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2300" y="3162300"/>
            <a:ext cx="2019300" cy="2019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3300" y="5054600"/>
            <a:ext cx="33782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00" y="5867400"/>
            <a:ext cx="3530600" cy="139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700" y="774700"/>
            <a:ext cx="10706100" cy="4826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1200000">
            <a:off x="2984500" y="4216400"/>
            <a:ext cx="1320800" cy="14351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6100" y="6070600"/>
            <a:ext cx="1219200" cy="14351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480000">
            <a:off x="431800" y="1485900"/>
            <a:ext cx="1219200" cy="1498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20000">
            <a:off x="7861300" y="2324100"/>
            <a:ext cx="2273300" cy="1511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46900" y="1727200"/>
            <a:ext cx="774700" cy="698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3800" y="1752600"/>
            <a:ext cx="774700" cy="69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9400" y="787400"/>
            <a:ext cx="18923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9626600" cy="497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244600"/>
            <a:ext cx="9728200" cy="5080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350000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5562600"/>
            <a:ext cx="1308100" cy="1943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0" y="5562600"/>
            <a:ext cx="1308100" cy="1943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1917700"/>
            <a:ext cx="108204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4165600" cy="554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130800"/>
            <a:ext cx="2514600" cy="250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1778000"/>
            <a:ext cx="6286500" cy="388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33500" y="3860800"/>
            <a:ext cx="5626100" cy="22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435600"/>
            <a:ext cx="6261100" cy="228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900" y="774700"/>
            <a:ext cx="10782300" cy="482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0000">
            <a:off x="7188200" y="4940300"/>
            <a:ext cx="2514600" cy="2514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8600" y="5359400"/>
            <a:ext cx="2159000" cy="2222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140000">
            <a:off x="5651500" y="5727700"/>
            <a:ext cx="1689100" cy="1663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7874000" y="1143000"/>
            <a:ext cx="1625600" cy="1625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8115300" cy="568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181100"/>
            <a:ext cx="7962900" cy="5562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00000">
            <a:off x="5029200" y="4216400"/>
            <a:ext cx="6261100" cy="228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600" y="774700"/>
            <a:ext cx="10795000" cy="482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00" y="4660900"/>
            <a:ext cx="2832100" cy="2794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80000">
            <a:off x="5969000" y="5981700"/>
            <a:ext cx="1435100" cy="1435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600" y="1435100"/>
            <a:ext cx="1803400" cy="224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9300" y="5270500"/>
            <a:ext cx="36068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0" y="-952500"/>
            <a:ext cx="15201900" cy="868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7600"/>
            <a:ext cx="7607300" cy="4343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463800"/>
            <a:ext cx="3860800" cy="386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5143500"/>
            <a:ext cx="4546600" cy="410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1473200"/>
            <a:ext cx="7353300" cy="4267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7400" y="5689600"/>
            <a:ext cx="1854200" cy="1257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787400"/>
            <a:ext cx="1460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0" y="1231900"/>
            <a:ext cx="355600" cy="556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774700"/>
            <a:ext cx="10756900" cy="482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2501900"/>
            <a:ext cx="9055100" cy="50927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81400" y="1003300"/>
            <a:ext cx="18097500" cy="382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00" y="1841500"/>
            <a:ext cx="9055100" cy="1905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" y="3784600"/>
            <a:ext cx="17526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400" y="3784600"/>
            <a:ext cx="17526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000" y="3784600"/>
            <a:ext cx="17526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600" y="3784600"/>
            <a:ext cx="17526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300" y="3784600"/>
            <a:ext cx="17526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0000">
            <a:off x="939800" y="6134100"/>
            <a:ext cx="1320800" cy="1320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80000">
            <a:off x="2146300" y="6045200"/>
            <a:ext cx="1727200" cy="17272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60000">
            <a:off x="2019300" y="5207000"/>
            <a:ext cx="1270000" cy="12573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7900" y="6159500"/>
            <a:ext cx="1143000" cy="1397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80000">
            <a:off x="3390900" y="5448300"/>
            <a:ext cx="787400" cy="965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720000">
            <a:off x="3746500" y="6553200"/>
            <a:ext cx="1384300" cy="6731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900000">
            <a:off x="1041400" y="4597400"/>
            <a:ext cx="1130300" cy="16002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6400" y="5359400"/>
            <a:ext cx="1397000" cy="13970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840000">
            <a:off x="5257800" y="6426200"/>
            <a:ext cx="1651000" cy="7239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6451600"/>
            <a:ext cx="1625600" cy="9906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85100" y="5270500"/>
            <a:ext cx="1473200" cy="13335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60000">
            <a:off x="5397500" y="4876800"/>
            <a:ext cx="1270000" cy="10541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80000">
            <a:off x="3009900" y="4584700"/>
            <a:ext cx="1562100" cy="9398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4700" y="4648200"/>
            <a:ext cx="1346200" cy="9144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-780000">
            <a:off x="6718300" y="4978400"/>
            <a:ext cx="1219200" cy="10287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400" y="787400"/>
            <a:ext cx="1676400" cy="8763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100" y="1041400"/>
            <a:ext cx="7924800" cy="13843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5600" y="2019300"/>
            <a:ext cx="9893300" cy="167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일본어-일본사회-기말ppt</Template>
  <TotalTime>5</TotalTime>
  <Words>0</Words>
  <Application>Microsoft Office PowerPoint</Application>
  <PresentationFormat>사용자 지정</PresentationFormat>
  <Paragraphs>0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최한울</dc:creator>
  <cp:lastModifiedBy>최한울</cp:lastModifiedBy>
  <cp:revision>1</cp:revision>
  <dcterms:created xsi:type="dcterms:W3CDTF">2024-05-27T14:48:41Z</dcterms:created>
  <dcterms:modified xsi:type="dcterms:W3CDTF">2024-05-27T14:54:37Z</dcterms:modified>
</cp:coreProperties>
</file>