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84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DBA7B-5A37-4A06-8634-199FC1D73305}" type="datetimeFigureOut">
              <a:rPr lang="ko-KR" altLang="en-US" smtClean="0"/>
              <a:t>2024-05-27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B6E11-3E4A-4D48-B0E5-C9A1E0A1359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21663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DBA7B-5A37-4A06-8634-199FC1D73305}" type="datetimeFigureOut">
              <a:rPr lang="ko-KR" altLang="en-US" smtClean="0"/>
              <a:t>2024-05-27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B6E11-3E4A-4D48-B0E5-C9A1E0A1359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7359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DBA7B-5A37-4A06-8634-199FC1D73305}" type="datetimeFigureOut">
              <a:rPr lang="ko-KR" altLang="en-US" smtClean="0"/>
              <a:t>2024-05-27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B6E11-3E4A-4D48-B0E5-C9A1E0A1359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6956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DBA7B-5A37-4A06-8634-199FC1D73305}" type="datetimeFigureOut">
              <a:rPr lang="ko-KR" altLang="en-US" smtClean="0"/>
              <a:t>2024-05-27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B6E11-3E4A-4D48-B0E5-C9A1E0A1359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05384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DBA7B-5A37-4A06-8634-199FC1D73305}" type="datetimeFigureOut">
              <a:rPr lang="ko-KR" altLang="en-US" smtClean="0"/>
              <a:t>2024-05-27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B6E11-3E4A-4D48-B0E5-C9A1E0A1359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64312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DBA7B-5A37-4A06-8634-199FC1D73305}" type="datetimeFigureOut">
              <a:rPr lang="ko-KR" altLang="en-US" smtClean="0"/>
              <a:t>2024-05-27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B6E11-3E4A-4D48-B0E5-C9A1E0A1359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1305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DBA7B-5A37-4A06-8634-199FC1D73305}" type="datetimeFigureOut">
              <a:rPr lang="ko-KR" altLang="en-US" smtClean="0"/>
              <a:t>2024-05-27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B6E11-3E4A-4D48-B0E5-C9A1E0A1359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36664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DBA7B-5A37-4A06-8634-199FC1D73305}" type="datetimeFigureOut">
              <a:rPr lang="ko-KR" altLang="en-US" smtClean="0"/>
              <a:t>2024-05-27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B6E11-3E4A-4D48-B0E5-C9A1E0A1359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94490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DBA7B-5A37-4A06-8634-199FC1D73305}" type="datetimeFigureOut">
              <a:rPr lang="ko-KR" altLang="en-US" smtClean="0"/>
              <a:t>2024-05-27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B6E11-3E4A-4D48-B0E5-C9A1E0A1359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18113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DBA7B-5A37-4A06-8634-199FC1D73305}" type="datetimeFigureOut">
              <a:rPr lang="ko-KR" altLang="en-US" smtClean="0"/>
              <a:t>2024-05-27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B6E11-3E4A-4D48-B0E5-C9A1E0A1359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9710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DBA7B-5A37-4A06-8634-199FC1D73305}" type="datetimeFigureOut">
              <a:rPr lang="ko-KR" altLang="en-US" smtClean="0"/>
              <a:t>2024-05-27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9B6E11-3E4A-4D48-B0E5-C9A1E0A1359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36637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DBA7B-5A37-4A06-8634-199FC1D73305}" type="datetimeFigureOut">
              <a:rPr lang="ko-KR" altLang="en-US" smtClean="0"/>
              <a:t>2024-05-27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9B6E11-3E4A-4D48-B0E5-C9A1E0A1359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57375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18" Type="http://schemas.openxmlformats.org/officeDocument/2006/relationships/image" Target="../media/image23.png"/><Relationship Id="rId3" Type="http://schemas.openxmlformats.org/officeDocument/2006/relationships/image" Target="../media/image2.png"/><Relationship Id="rId21" Type="http://schemas.openxmlformats.org/officeDocument/2006/relationships/image" Target="../media/image26.png"/><Relationship Id="rId7" Type="http://schemas.openxmlformats.org/officeDocument/2006/relationships/image" Target="../media/image12.png"/><Relationship Id="rId12" Type="http://schemas.openxmlformats.org/officeDocument/2006/relationships/image" Target="../media/image17.png"/><Relationship Id="rId17" Type="http://schemas.openxmlformats.org/officeDocument/2006/relationships/image" Target="../media/image22.png"/><Relationship Id="rId2" Type="http://schemas.openxmlformats.org/officeDocument/2006/relationships/image" Target="../media/image1.png"/><Relationship Id="rId16" Type="http://schemas.openxmlformats.org/officeDocument/2006/relationships/image" Target="../media/image21.png"/><Relationship Id="rId20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24" Type="http://schemas.openxmlformats.org/officeDocument/2006/relationships/image" Target="../media/image9.png"/><Relationship Id="rId5" Type="http://schemas.openxmlformats.org/officeDocument/2006/relationships/image" Target="../media/image10.png"/><Relationship Id="rId15" Type="http://schemas.openxmlformats.org/officeDocument/2006/relationships/image" Target="../media/image20.png"/><Relationship Id="rId23" Type="http://schemas.openxmlformats.org/officeDocument/2006/relationships/image" Target="../media/image28.png"/><Relationship Id="rId10" Type="http://schemas.openxmlformats.org/officeDocument/2006/relationships/image" Target="../media/image15.png"/><Relationship Id="rId19" Type="http://schemas.openxmlformats.org/officeDocument/2006/relationships/image" Target="../media/image24.png"/><Relationship Id="rId4" Type="http://schemas.openxmlformats.org/officeDocument/2006/relationships/image" Target="../media/image3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Relationship Id="rId22" Type="http://schemas.openxmlformats.org/officeDocument/2006/relationships/image" Target="../media/image2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31.png"/><Relationship Id="rId18" Type="http://schemas.openxmlformats.org/officeDocument/2006/relationships/image" Target="../media/image15.png"/><Relationship Id="rId3" Type="http://schemas.openxmlformats.org/officeDocument/2006/relationships/image" Target="../media/image2.png"/><Relationship Id="rId21" Type="http://schemas.openxmlformats.org/officeDocument/2006/relationships/image" Target="../media/image37.png"/><Relationship Id="rId7" Type="http://schemas.openxmlformats.org/officeDocument/2006/relationships/image" Target="../media/image12.png"/><Relationship Id="rId12" Type="http://schemas.openxmlformats.org/officeDocument/2006/relationships/image" Target="../media/image30.png"/><Relationship Id="rId17" Type="http://schemas.openxmlformats.org/officeDocument/2006/relationships/image" Target="../media/image34.png"/><Relationship Id="rId2" Type="http://schemas.openxmlformats.org/officeDocument/2006/relationships/image" Target="../media/image1.png"/><Relationship Id="rId16" Type="http://schemas.openxmlformats.org/officeDocument/2006/relationships/image" Target="../media/image33.png"/><Relationship Id="rId20" Type="http://schemas.openxmlformats.org/officeDocument/2006/relationships/image" Target="../media/image3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24" Type="http://schemas.openxmlformats.org/officeDocument/2006/relationships/image" Target="../media/image9.png"/><Relationship Id="rId5" Type="http://schemas.openxmlformats.org/officeDocument/2006/relationships/image" Target="../media/image10.png"/><Relationship Id="rId15" Type="http://schemas.openxmlformats.org/officeDocument/2006/relationships/image" Target="../media/image22.png"/><Relationship Id="rId23" Type="http://schemas.openxmlformats.org/officeDocument/2006/relationships/image" Target="../media/image39.png"/><Relationship Id="rId10" Type="http://schemas.openxmlformats.org/officeDocument/2006/relationships/image" Target="../media/image29.png"/><Relationship Id="rId19" Type="http://schemas.openxmlformats.org/officeDocument/2006/relationships/image" Target="../media/image35.png"/><Relationship Id="rId4" Type="http://schemas.openxmlformats.org/officeDocument/2006/relationships/image" Target="../media/image3.png"/><Relationship Id="rId9" Type="http://schemas.openxmlformats.org/officeDocument/2006/relationships/image" Target="../media/image14.png"/><Relationship Id="rId14" Type="http://schemas.openxmlformats.org/officeDocument/2006/relationships/image" Target="../media/image32.png"/><Relationship Id="rId22" Type="http://schemas.openxmlformats.org/officeDocument/2006/relationships/image" Target="../media/image3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18" Type="http://schemas.openxmlformats.org/officeDocument/2006/relationships/image" Target="../media/image23.png"/><Relationship Id="rId3" Type="http://schemas.openxmlformats.org/officeDocument/2006/relationships/image" Target="../media/image2.png"/><Relationship Id="rId21" Type="http://schemas.openxmlformats.org/officeDocument/2006/relationships/image" Target="../media/image26.png"/><Relationship Id="rId7" Type="http://schemas.openxmlformats.org/officeDocument/2006/relationships/image" Target="../media/image12.png"/><Relationship Id="rId12" Type="http://schemas.openxmlformats.org/officeDocument/2006/relationships/image" Target="../media/image40.png"/><Relationship Id="rId17" Type="http://schemas.openxmlformats.org/officeDocument/2006/relationships/image" Target="../media/image43.png"/><Relationship Id="rId2" Type="http://schemas.openxmlformats.org/officeDocument/2006/relationships/image" Target="../media/image1.png"/><Relationship Id="rId16" Type="http://schemas.openxmlformats.org/officeDocument/2006/relationships/image" Target="../media/image42.png"/><Relationship Id="rId20" Type="http://schemas.openxmlformats.org/officeDocument/2006/relationships/image" Target="../media/image4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24" Type="http://schemas.openxmlformats.org/officeDocument/2006/relationships/image" Target="../media/image9.png"/><Relationship Id="rId5" Type="http://schemas.openxmlformats.org/officeDocument/2006/relationships/image" Target="../media/image10.png"/><Relationship Id="rId15" Type="http://schemas.openxmlformats.org/officeDocument/2006/relationships/image" Target="../media/image41.png"/><Relationship Id="rId23" Type="http://schemas.openxmlformats.org/officeDocument/2006/relationships/image" Target="../media/image47.png"/><Relationship Id="rId10" Type="http://schemas.openxmlformats.org/officeDocument/2006/relationships/image" Target="../media/image15.png"/><Relationship Id="rId19" Type="http://schemas.openxmlformats.org/officeDocument/2006/relationships/image" Target="../media/image44.png"/><Relationship Id="rId4" Type="http://schemas.openxmlformats.org/officeDocument/2006/relationships/image" Target="../media/image3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Relationship Id="rId22" Type="http://schemas.openxmlformats.org/officeDocument/2006/relationships/image" Target="../media/image4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png"/><Relationship Id="rId18" Type="http://schemas.openxmlformats.org/officeDocument/2006/relationships/image" Target="../media/image23.png"/><Relationship Id="rId26" Type="http://schemas.openxmlformats.org/officeDocument/2006/relationships/image" Target="../media/image57.png"/><Relationship Id="rId3" Type="http://schemas.openxmlformats.org/officeDocument/2006/relationships/image" Target="../media/image2.png"/><Relationship Id="rId21" Type="http://schemas.openxmlformats.org/officeDocument/2006/relationships/image" Target="../media/image53.png"/><Relationship Id="rId7" Type="http://schemas.openxmlformats.org/officeDocument/2006/relationships/image" Target="../media/image12.png"/><Relationship Id="rId12" Type="http://schemas.openxmlformats.org/officeDocument/2006/relationships/image" Target="../media/image48.png"/><Relationship Id="rId17" Type="http://schemas.openxmlformats.org/officeDocument/2006/relationships/image" Target="../media/image43.png"/><Relationship Id="rId25" Type="http://schemas.openxmlformats.org/officeDocument/2006/relationships/image" Target="../media/image56.png"/><Relationship Id="rId2" Type="http://schemas.openxmlformats.org/officeDocument/2006/relationships/image" Target="../media/image1.png"/><Relationship Id="rId16" Type="http://schemas.openxmlformats.org/officeDocument/2006/relationships/image" Target="../media/image50.png"/><Relationship Id="rId20" Type="http://schemas.openxmlformats.org/officeDocument/2006/relationships/image" Target="../media/image52.png"/><Relationship Id="rId29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24" Type="http://schemas.openxmlformats.org/officeDocument/2006/relationships/image" Target="../media/image55.png"/><Relationship Id="rId5" Type="http://schemas.openxmlformats.org/officeDocument/2006/relationships/image" Target="../media/image10.png"/><Relationship Id="rId15" Type="http://schemas.openxmlformats.org/officeDocument/2006/relationships/image" Target="../media/image49.png"/><Relationship Id="rId23" Type="http://schemas.openxmlformats.org/officeDocument/2006/relationships/image" Target="../media/image54.png"/><Relationship Id="rId28" Type="http://schemas.openxmlformats.org/officeDocument/2006/relationships/image" Target="../media/image59.png"/><Relationship Id="rId10" Type="http://schemas.openxmlformats.org/officeDocument/2006/relationships/image" Target="../media/image15.png"/><Relationship Id="rId19" Type="http://schemas.openxmlformats.org/officeDocument/2006/relationships/image" Target="../media/image51.png"/><Relationship Id="rId4" Type="http://schemas.openxmlformats.org/officeDocument/2006/relationships/image" Target="../media/image3.png"/><Relationship Id="rId9" Type="http://schemas.openxmlformats.org/officeDocument/2006/relationships/image" Target="../media/image14.png"/><Relationship Id="rId14" Type="http://schemas.openxmlformats.org/officeDocument/2006/relationships/image" Target="../media/image19.png"/><Relationship Id="rId22" Type="http://schemas.openxmlformats.org/officeDocument/2006/relationships/image" Target="../media/image26.png"/><Relationship Id="rId27" Type="http://schemas.openxmlformats.org/officeDocument/2006/relationships/image" Target="../media/image5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png"/><Relationship Id="rId13" Type="http://schemas.openxmlformats.org/officeDocument/2006/relationships/image" Target="../media/image69.png"/><Relationship Id="rId18" Type="http://schemas.openxmlformats.org/officeDocument/2006/relationships/image" Target="../media/image74.png"/><Relationship Id="rId3" Type="http://schemas.openxmlformats.org/officeDocument/2006/relationships/image" Target="../media/image61.png"/><Relationship Id="rId21" Type="http://schemas.openxmlformats.org/officeDocument/2006/relationships/image" Target="../media/image77.png"/><Relationship Id="rId7" Type="http://schemas.openxmlformats.org/officeDocument/2006/relationships/image" Target="../media/image3.png"/><Relationship Id="rId12" Type="http://schemas.openxmlformats.org/officeDocument/2006/relationships/image" Target="../media/image68.png"/><Relationship Id="rId17" Type="http://schemas.openxmlformats.org/officeDocument/2006/relationships/image" Target="../media/image73.png"/><Relationship Id="rId25" Type="http://schemas.openxmlformats.org/officeDocument/2006/relationships/image" Target="../media/image81.png"/><Relationship Id="rId2" Type="http://schemas.openxmlformats.org/officeDocument/2006/relationships/image" Target="../media/image60.png"/><Relationship Id="rId16" Type="http://schemas.openxmlformats.org/officeDocument/2006/relationships/image" Target="../media/image72.png"/><Relationship Id="rId20" Type="http://schemas.openxmlformats.org/officeDocument/2006/relationships/image" Target="../media/image7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11" Type="http://schemas.openxmlformats.org/officeDocument/2006/relationships/image" Target="../media/image67.png"/><Relationship Id="rId24" Type="http://schemas.openxmlformats.org/officeDocument/2006/relationships/image" Target="../media/image80.png"/><Relationship Id="rId5" Type="http://schemas.openxmlformats.org/officeDocument/2006/relationships/image" Target="../media/image63.png"/><Relationship Id="rId15" Type="http://schemas.openxmlformats.org/officeDocument/2006/relationships/image" Target="../media/image71.png"/><Relationship Id="rId23" Type="http://schemas.openxmlformats.org/officeDocument/2006/relationships/image" Target="../media/image79.png"/><Relationship Id="rId10" Type="http://schemas.openxmlformats.org/officeDocument/2006/relationships/image" Target="../media/image66.png"/><Relationship Id="rId19" Type="http://schemas.openxmlformats.org/officeDocument/2006/relationships/image" Target="../media/image75.png"/><Relationship Id="rId4" Type="http://schemas.openxmlformats.org/officeDocument/2006/relationships/image" Target="../media/image62.png"/><Relationship Id="rId9" Type="http://schemas.openxmlformats.org/officeDocument/2006/relationships/image" Target="../media/image65.png"/><Relationship Id="rId14" Type="http://schemas.openxmlformats.org/officeDocument/2006/relationships/image" Target="../media/image70.png"/><Relationship Id="rId22" Type="http://schemas.openxmlformats.org/officeDocument/2006/relationships/image" Target="../media/image7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0" y="1431655765"/>
            <a:ext cx="1431655765" cy="1431655765"/>
            <a:chOff x="0" y="1431655765"/>
            <a:chExt cx="1431655765" cy="1431655765"/>
          </a:xfrm>
        </p:grpSpPr>
      </p:grpSp>
      <p:pic>
        <p:nvPicPr>
          <p:cNvPr id="3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04467"/>
            <a:ext cx="999067" cy="211667"/>
          </a:xfrm>
          <a:prstGeom prst="rect">
            <a:avLst/>
          </a:prstGeom>
        </p:spPr>
      </p:pic>
      <p:pic>
        <p:nvPicPr>
          <p:cNvPr id="4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50333"/>
            <a:ext cx="999067" cy="211667"/>
          </a:xfrm>
          <a:prstGeom prst="rect">
            <a:avLst/>
          </a:prstGeom>
        </p:spPr>
      </p:pic>
      <p:pic>
        <p:nvPicPr>
          <p:cNvPr id="5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567267" y="50800"/>
            <a:ext cx="846667" cy="7154333"/>
          </a:xfrm>
          <a:prstGeom prst="rect">
            <a:avLst/>
          </a:prstGeom>
        </p:spPr>
      </p:pic>
      <p:pic>
        <p:nvPicPr>
          <p:cNvPr id="6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711200" y="-3158067"/>
            <a:ext cx="1126067" cy="3344333"/>
          </a:xfrm>
          <a:prstGeom prst="rect">
            <a:avLst/>
          </a:prstGeom>
        </p:spPr>
      </p:pic>
      <p:pic>
        <p:nvPicPr>
          <p:cNvPr id="7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1200" y="330200"/>
            <a:ext cx="10981267" cy="6189133"/>
          </a:xfrm>
          <a:prstGeom prst="rect">
            <a:avLst/>
          </a:prstGeom>
        </p:spPr>
      </p:pic>
      <p:pic>
        <p:nvPicPr>
          <p:cNvPr id="8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5133" y="448733"/>
            <a:ext cx="10701867" cy="5943600"/>
          </a:xfrm>
          <a:prstGeom prst="rect">
            <a:avLst/>
          </a:prstGeom>
        </p:spPr>
      </p:pic>
      <p:grpSp>
        <p:nvGrpSpPr>
          <p:cNvPr id="9" name="Group 9"/>
          <p:cNvGrpSpPr/>
          <p:nvPr/>
        </p:nvGrpSpPr>
        <p:grpSpPr>
          <a:xfrm>
            <a:off x="1431655765" y="1431655765"/>
            <a:ext cx="1431655765" cy="1431655765"/>
            <a:chOff x="1431655765" y="1431655765"/>
            <a:chExt cx="1431655765" cy="1431655765"/>
          </a:xfrm>
        </p:grpSpPr>
      </p:grpSp>
      <p:pic>
        <p:nvPicPr>
          <p:cNvPr id="10" name="Picture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655733" y="4055533"/>
            <a:ext cx="5740400" cy="2853267"/>
          </a:xfrm>
          <a:prstGeom prst="rect">
            <a:avLst/>
          </a:prstGeom>
        </p:spPr>
      </p:pic>
      <p:pic>
        <p:nvPicPr>
          <p:cNvPr id="11" name="Picture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-2430997" y="1680215"/>
            <a:ext cx="15840000" cy="3573770"/>
          </a:xfrm>
          <a:prstGeom prst="rect">
            <a:avLst/>
          </a:prstGeom>
        </p:spPr>
      </p:pic>
      <p:pic>
        <p:nvPicPr>
          <p:cNvPr id="12" name="Picture 12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274733" y="1735667"/>
            <a:ext cx="4936067" cy="905933"/>
          </a:xfrm>
          <a:prstGeom prst="rect">
            <a:avLst/>
          </a:prstGeom>
        </p:spPr>
      </p:pic>
      <p:pic>
        <p:nvPicPr>
          <p:cNvPr id="13" name="Picture 13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5134" y="6172200"/>
            <a:ext cx="4461933" cy="347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9398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04467"/>
            <a:ext cx="999067" cy="211667"/>
          </a:xfrm>
          <a:prstGeom prst="rect">
            <a:avLst/>
          </a:prstGeom>
        </p:spPr>
      </p:pic>
      <p:pic>
        <p:nvPicPr>
          <p:cNvPr id="3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50333"/>
            <a:ext cx="999067" cy="211667"/>
          </a:xfrm>
          <a:prstGeom prst="rect">
            <a:avLst/>
          </a:prstGeom>
        </p:spPr>
      </p:pic>
      <p:pic>
        <p:nvPicPr>
          <p:cNvPr id="4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567267" y="50800"/>
            <a:ext cx="846667" cy="7154333"/>
          </a:xfrm>
          <a:prstGeom prst="rect">
            <a:avLst/>
          </a:prstGeom>
        </p:spPr>
      </p:pic>
      <p:pic>
        <p:nvPicPr>
          <p:cNvPr id="5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711200" y="-3158067"/>
            <a:ext cx="1126067" cy="3344333"/>
          </a:xfrm>
          <a:prstGeom prst="rect">
            <a:avLst/>
          </a:prstGeom>
        </p:spPr>
      </p:pic>
      <p:pic>
        <p:nvPicPr>
          <p:cNvPr id="6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1200" y="1634067"/>
            <a:ext cx="10981267" cy="4893733"/>
          </a:xfrm>
          <a:prstGeom prst="rect">
            <a:avLst/>
          </a:prstGeom>
        </p:spPr>
      </p:pic>
      <p:pic>
        <p:nvPicPr>
          <p:cNvPr id="7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5133" y="1752600"/>
            <a:ext cx="10701867" cy="4648200"/>
          </a:xfrm>
          <a:prstGeom prst="rect">
            <a:avLst/>
          </a:prstGeom>
        </p:spPr>
      </p:pic>
      <p:pic>
        <p:nvPicPr>
          <p:cNvPr id="8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1200" y="338667"/>
            <a:ext cx="10981267" cy="1210733"/>
          </a:xfrm>
          <a:prstGeom prst="rect">
            <a:avLst/>
          </a:prstGeom>
        </p:spPr>
      </p:pic>
      <p:pic>
        <p:nvPicPr>
          <p:cNvPr id="9" name="Picture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2800" y="431800"/>
            <a:ext cx="1388533" cy="1024467"/>
          </a:xfrm>
          <a:prstGeom prst="rect">
            <a:avLst/>
          </a:prstGeom>
        </p:spPr>
      </p:pic>
      <p:pic>
        <p:nvPicPr>
          <p:cNvPr id="10" name="Picture 1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269067" y="431800"/>
            <a:ext cx="9296400" cy="1024467"/>
          </a:xfrm>
          <a:prstGeom prst="rect">
            <a:avLst/>
          </a:prstGeom>
        </p:spPr>
      </p:pic>
      <p:pic>
        <p:nvPicPr>
          <p:cNvPr id="11" name="Picture 1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219200" y="2523067"/>
            <a:ext cx="9973733" cy="990600"/>
          </a:xfrm>
          <a:prstGeom prst="rect">
            <a:avLst/>
          </a:prstGeom>
        </p:spPr>
      </p:pic>
      <p:pic>
        <p:nvPicPr>
          <p:cNvPr id="12" name="Picture 1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75734" y="245534"/>
            <a:ext cx="2048933" cy="1617133"/>
          </a:xfrm>
          <a:prstGeom prst="rect">
            <a:avLst/>
          </a:prstGeom>
        </p:spPr>
      </p:pic>
      <p:pic>
        <p:nvPicPr>
          <p:cNvPr id="13" name="Picture 13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463800" y="169333"/>
            <a:ext cx="5723467" cy="1955800"/>
          </a:xfrm>
          <a:prstGeom prst="rect">
            <a:avLst/>
          </a:prstGeom>
        </p:spPr>
      </p:pic>
      <p:grpSp>
        <p:nvGrpSpPr>
          <p:cNvPr id="14" name="Group 14"/>
          <p:cNvGrpSpPr/>
          <p:nvPr/>
        </p:nvGrpSpPr>
        <p:grpSpPr>
          <a:xfrm>
            <a:off x="1431655765" y="1431655765"/>
            <a:ext cx="1431655765" cy="1431655765"/>
            <a:chOff x="1431655765" y="1431655765"/>
            <a:chExt cx="1431655765" cy="1431655765"/>
          </a:xfrm>
        </p:grpSpPr>
      </p:grpSp>
      <p:pic>
        <p:nvPicPr>
          <p:cNvPr id="15" name="Picture 15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65867" y="2810933"/>
            <a:ext cx="414867" cy="414867"/>
          </a:xfrm>
          <a:prstGeom prst="rect">
            <a:avLst/>
          </a:prstGeom>
        </p:spPr>
      </p:pic>
      <p:pic>
        <p:nvPicPr>
          <p:cNvPr id="16" name="Picture 16"/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57400" y="2768600"/>
            <a:ext cx="524933" cy="567267"/>
          </a:xfrm>
          <a:prstGeom prst="rect">
            <a:avLst/>
          </a:prstGeom>
        </p:spPr>
      </p:pic>
      <p:pic>
        <p:nvPicPr>
          <p:cNvPr id="17" name="Picture 17"/>
          <p:cNvPicPr>
            <a:picLocks noChangeAspect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16200" y="2573867"/>
            <a:ext cx="1134533" cy="711200"/>
          </a:xfrm>
          <a:prstGeom prst="rect">
            <a:avLst/>
          </a:prstGeom>
        </p:spPr>
      </p:pic>
      <p:pic>
        <p:nvPicPr>
          <p:cNvPr id="18" name="Picture 18"/>
          <p:cNvPicPr>
            <a:picLocks noChangeAspect="1"/>
          </p:cNvPicPr>
          <p:nvPr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75467" y="3031067"/>
            <a:ext cx="4013200" cy="685800"/>
          </a:xfrm>
          <a:prstGeom prst="rect">
            <a:avLst/>
          </a:prstGeom>
        </p:spPr>
      </p:pic>
      <p:pic>
        <p:nvPicPr>
          <p:cNvPr id="19" name="Picture 19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1219200" y="3581400"/>
            <a:ext cx="9973733" cy="990600"/>
          </a:xfrm>
          <a:prstGeom prst="rect">
            <a:avLst/>
          </a:prstGeom>
        </p:spPr>
      </p:pic>
      <p:grpSp>
        <p:nvGrpSpPr>
          <p:cNvPr id="20" name="Group 20"/>
          <p:cNvGrpSpPr/>
          <p:nvPr/>
        </p:nvGrpSpPr>
        <p:grpSpPr>
          <a:xfrm>
            <a:off x="1431655765" y="1431655765"/>
            <a:ext cx="1431655765" cy="1431655765"/>
            <a:chOff x="1431655765" y="1431655765"/>
            <a:chExt cx="1431655765" cy="1431655765"/>
          </a:xfrm>
        </p:grpSpPr>
      </p:grpSp>
      <p:pic>
        <p:nvPicPr>
          <p:cNvPr id="21" name="Picture 21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65867" y="3869267"/>
            <a:ext cx="414867" cy="414867"/>
          </a:xfrm>
          <a:prstGeom prst="rect">
            <a:avLst/>
          </a:prstGeom>
        </p:spPr>
      </p:pic>
      <p:pic>
        <p:nvPicPr>
          <p:cNvPr id="22" name="Picture 22"/>
          <p:cNvPicPr>
            <a:picLocks noChangeAspect="1"/>
          </p:cNvPicPr>
          <p:nvPr/>
        </p:nvPicPr>
        <p:blipFill>
          <a:blip r:embed="rId1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74333" y="3826933"/>
            <a:ext cx="508000" cy="567267"/>
          </a:xfrm>
          <a:prstGeom prst="rect">
            <a:avLst/>
          </a:prstGeom>
        </p:spPr>
      </p:pic>
      <p:pic>
        <p:nvPicPr>
          <p:cNvPr id="23" name="Picture 23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2616200" y="3632200"/>
            <a:ext cx="5283200" cy="753533"/>
          </a:xfrm>
          <a:prstGeom prst="rect">
            <a:avLst/>
          </a:prstGeom>
        </p:spPr>
      </p:pic>
      <p:pic>
        <p:nvPicPr>
          <p:cNvPr id="24" name="Picture 24"/>
          <p:cNvPicPr>
            <a:picLocks noChangeAspect="1"/>
          </p:cNvPicPr>
          <p:nvPr/>
        </p:nvPicPr>
        <p:blipFill>
          <a:blip r:embed="rId2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75467" y="4089400"/>
            <a:ext cx="3234267" cy="685800"/>
          </a:xfrm>
          <a:prstGeom prst="rect">
            <a:avLst/>
          </a:prstGeom>
        </p:spPr>
      </p:pic>
      <p:pic>
        <p:nvPicPr>
          <p:cNvPr id="25" name="Picture 25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219200" y="4648200"/>
            <a:ext cx="9973733" cy="990600"/>
          </a:xfrm>
          <a:prstGeom prst="rect">
            <a:avLst/>
          </a:prstGeom>
        </p:spPr>
      </p:pic>
      <p:grpSp>
        <p:nvGrpSpPr>
          <p:cNvPr id="26" name="Group 26"/>
          <p:cNvGrpSpPr/>
          <p:nvPr/>
        </p:nvGrpSpPr>
        <p:grpSpPr>
          <a:xfrm>
            <a:off x="1431655765" y="1431655765"/>
            <a:ext cx="1431655765" cy="1431655765"/>
            <a:chOff x="1431655765" y="1431655765"/>
            <a:chExt cx="1431655765" cy="1431655765"/>
          </a:xfrm>
        </p:grpSpPr>
      </p:grpSp>
      <p:pic>
        <p:nvPicPr>
          <p:cNvPr id="27" name="Picture 27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65867" y="4936067"/>
            <a:ext cx="414867" cy="414867"/>
          </a:xfrm>
          <a:prstGeom prst="rect">
            <a:avLst/>
          </a:prstGeom>
        </p:spPr>
      </p:pic>
      <p:pic>
        <p:nvPicPr>
          <p:cNvPr id="28" name="Picture 28"/>
          <p:cNvPicPr>
            <a:picLocks noChangeAspect="1"/>
          </p:cNvPicPr>
          <p:nvPr/>
        </p:nvPicPr>
        <p:blipFill>
          <a:blip r:embed="rId2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74333" y="4893734"/>
            <a:ext cx="482600" cy="575733"/>
          </a:xfrm>
          <a:prstGeom prst="rect">
            <a:avLst/>
          </a:prstGeom>
        </p:spPr>
      </p:pic>
      <p:pic>
        <p:nvPicPr>
          <p:cNvPr id="29" name="Picture 29"/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2616200" y="4690533"/>
            <a:ext cx="1676400" cy="736600"/>
          </a:xfrm>
          <a:prstGeom prst="rect">
            <a:avLst/>
          </a:prstGeom>
        </p:spPr>
      </p:pic>
      <p:pic>
        <p:nvPicPr>
          <p:cNvPr id="30" name="Picture 30"/>
          <p:cNvPicPr>
            <a:picLocks noChangeAspect="1"/>
          </p:cNvPicPr>
          <p:nvPr/>
        </p:nvPicPr>
        <p:blipFill>
          <a:blip r:embed="rId2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75467" y="5156200"/>
            <a:ext cx="1718733" cy="685800"/>
          </a:xfrm>
          <a:prstGeom prst="rect">
            <a:avLst/>
          </a:prstGeom>
        </p:spPr>
      </p:pic>
      <p:pic>
        <p:nvPicPr>
          <p:cNvPr id="31" name="Picture 31"/>
          <p:cNvPicPr>
            <a:picLocks noChangeAspect="1"/>
          </p:cNvPicPr>
          <p:nvPr/>
        </p:nvPicPr>
        <p:blipFill>
          <a:blip r:embed="rId2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80867" y="6493934"/>
            <a:ext cx="4461933" cy="347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139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04467"/>
            <a:ext cx="999067" cy="211667"/>
          </a:xfrm>
          <a:prstGeom prst="rect">
            <a:avLst/>
          </a:prstGeom>
        </p:spPr>
      </p:pic>
      <p:pic>
        <p:nvPicPr>
          <p:cNvPr id="3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50333"/>
            <a:ext cx="999067" cy="211667"/>
          </a:xfrm>
          <a:prstGeom prst="rect">
            <a:avLst/>
          </a:prstGeom>
        </p:spPr>
      </p:pic>
      <p:pic>
        <p:nvPicPr>
          <p:cNvPr id="4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567267" y="50800"/>
            <a:ext cx="846667" cy="7154333"/>
          </a:xfrm>
          <a:prstGeom prst="rect">
            <a:avLst/>
          </a:prstGeom>
        </p:spPr>
      </p:pic>
      <p:pic>
        <p:nvPicPr>
          <p:cNvPr id="5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711200" y="-3158067"/>
            <a:ext cx="1126067" cy="3344333"/>
          </a:xfrm>
          <a:prstGeom prst="rect">
            <a:avLst/>
          </a:prstGeom>
        </p:spPr>
      </p:pic>
      <p:pic>
        <p:nvPicPr>
          <p:cNvPr id="6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1200" y="1634067"/>
            <a:ext cx="10981267" cy="4893733"/>
          </a:xfrm>
          <a:prstGeom prst="rect">
            <a:avLst/>
          </a:prstGeom>
        </p:spPr>
      </p:pic>
      <p:pic>
        <p:nvPicPr>
          <p:cNvPr id="7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5133" y="1752600"/>
            <a:ext cx="10701867" cy="4648200"/>
          </a:xfrm>
          <a:prstGeom prst="rect">
            <a:avLst/>
          </a:prstGeom>
        </p:spPr>
      </p:pic>
      <p:pic>
        <p:nvPicPr>
          <p:cNvPr id="8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1200" y="338667"/>
            <a:ext cx="10981267" cy="1210733"/>
          </a:xfrm>
          <a:prstGeom prst="rect">
            <a:avLst/>
          </a:prstGeom>
        </p:spPr>
      </p:pic>
      <p:pic>
        <p:nvPicPr>
          <p:cNvPr id="9" name="Picture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2800" y="431800"/>
            <a:ext cx="1388533" cy="1024467"/>
          </a:xfrm>
          <a:prstGeom prst="rect">
            <a:avLst/>
          </a:prstGeom>
        </p:spPr>
      </p:pic>
      <p:pic>
        <p:nvPicPr>
          <p:cNvPr id="10" name="Picture 1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269067" y="431800"/>
            <a:ext cx="9296400" cy="1024467"/>
          </a:xfrm>
          <a:prstGeom prst="rect">
            <a:avLst/>
          </a:prstGeom>
        </p:spPr>
      </p:pic>
      <p:pic>
        <p:nvPicPr>
          <p:cNvPr id="11" name="Picture 1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507067" y="2125133"/>
            <a:ext cx="9728200" cy="990600"/>
          </a:xfrm>
          <a:prstGeom prst="rect">
            <a:avLst/>
          </a:prstGeom>
        </p:spPr>
      </p:pic>
      <p:pic>
        <p:nvPicPr>
          <p:cNvPr id="12" name="Picture 1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75734" y="245534"/>
            <a:ext cx="2048933" cy="1617133"/>
          </a:xfrm>
          <a:prstGeom prst="rect">
            <a:avLst/>
          </a:prstGeom>
        </p:spPr>
      </p:pic>
      <p:pic>
        <p:nvPicPr>
          <p:cNvPr id="13" name="Picture 13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463800" y="169333"/>
            <a:ext cx="5723467" cy="1955800"/>
          </a:xfrm>
          <a:prstGeom prst="rect">
            <a:avLst/>
          </a:prstGeom>
        </p:spPr>
      </p:pic>
      <p:pic>
        <p:nvPicPr>
          <p:cNvPr id="14" name="Picture 14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2683934" y="2175934"/>
            <a:ext cx="3445933" cy="753533"/>
          </a:xfrm>
          <a:prstGeom prst="rect">
            <a:avLst/>
          </a:prstGeom>
        </p:spPr>
      </p:pic>
      <p:pic>
        <p:nvPicPr>
          <p:cNvPr id="15" name="Picture 15"/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09333" y="2641600"/>
            <a:ext cx="3784600" cy="465667"/>
          </a:xfrm>
          <a:prstGeom prst="rect">
            <a:avLst/>
          </a:prstGeom>
        </p:spPr>
      </p:pic>
      <p:pic>
        <p:nvPicPr>
          <p:cNvPr id="16" name="Picture 16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261534" y="3640667"/>
            <a:ext cx="9973733" cy="990600"/>
          </a:xfrm>
          <a:prstGeom prst="rect">
            <a:avLst/>
          </a:prstGeom>
        </p:spPr>
      </p:pic>
      <p:pic>
        <p:nvPicPr>
          <p:cNvPr id="17" name="Picture 17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667000" y="3733800"/>
            <a:ext cx="3471333" cy="1092200"/>
          </a:xfrm>
          <a:prstGeom prst="rect">
            <a:avLst/>
          </a:prstGeom>
        </p:spPr>
      </p:pic>
      <p:pic>
        <p:nvPicPr>
          <p:cNvPr id="18" name="Picture 18"/>
          <p:cNvPicPr>
            <a:picLocks noChangeAspect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17800" y="4148667"/>
            <a:ext cx="2277533" cy="685800"/>
          </a:xfrm>
          <a:prstGeom prst="rect">
            <a:avLst/>
          </a:prstGeom>
        </p:spPr>
      </p:pic>
      <p:pic>
        <p:nvPicPr>
          <p:cNvPr id="19" name="Picture 19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1261534" y="5029200"/>
            <a:ext cx="9973733" cy="990600"/>
          </a:xfrm>
          <a:prstGeom prst="rect">
            <a:avLst/>
          </a:prstGeom>
        </p:spPr>
      </p:pic>
      <p:grpSp>
        <p:nvGrpSpPr>
          <p:cNvPr id="20" name="Group 20"/>
          <p:cNvGrpSpPr/>
          <p:nvPr/>
        </p:nvGrpSpPr>
        <p:grpSpPr>
          <a:xfrm>
            <a:off x="1431655765" y="1431655765"/>
            <a:ext cx="1431655765" cy="1431655765"/>
            <a:chOff x="1431655765" y="1431655765"/>
            <a:chExt cx="1431655765" cy="1431655765"/>
          </a:xfrm>
        </p:grpSpPr>
      </p:grpSp>
      <p:pic>
        <p:nvPicPr>
          <p:cNvPr id="21" name="Picture 21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1007533" y="1930400"/>
            <a:ext cx="1371600" cy="1371600"/>
          </a:xfrm>
          <a:prstGeom prst="rect">
            <a:avLst/>
          </a:prstGeom>
        </p:spPr>
      </p:pic>
      <p:grpSp>
        <p:nvGrpSpPr>
          <p:cNvPr id="22" name="Group 22"/>
          <p:cNvGrpSpPr/>
          <p:nvPr/>
        </p:nvGrpSpPr>
        <p:grpSpPr>
          <a:xfrm>
            <a:off x="1431655765" y="1431655765"/>
            <a:ext cx="1431655765" cy="1431655765"/>
            <a:chOff x="1431655765" y="1431655765"/>
            <a:chExt cx="1431655765" cy="1431655765"/>
          </a:xfrm>
        </p:grpSpPr>
      </p:grpSp>
      <p:pic>
        <p:nvPicPr>
          <p:cNvPr id="23" name="Picture 23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999067" y="3395133"/>
            <a:ext cx="1371600" cy="1371600"/>
          </a:xfrm>
          <a:prstGeom prst="rect">
            <a:avLst/>
          </a:prstGeom>
        </p:spPr>
      </p:pic>
      <p:grpSp>
        <p:nvGrpSpPr>
          <p:cNvPr id="24" name="Group 24"/>
          <p:cNvGrpSpPr/>
          <p:nvPr/>
        </p:nvGrpSpPr>
        <p:grpSpPr>
          <a:xfrm>
            <a:off x="1431655765" y="1431655765"/>
            <a:ext cx="1431655765" cy="1431655765"/>
            <a:chOff x="1431655765" y="1431655765"/>
            <a:chExt cx="1431655765" cy="1431655765"/>
          </a:xfrm>
        </p:grpSpPr>
      </p:grpSp>
      <p:pic>
        <p:nvPicPr>
          <p:cNvPr id="25" name="Picture 25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1007533" y="4834467"/>
            <a:ext cx="1371600" cy="1371600"/>
          </a:xfrm>
          <a:prstGeom prst="rect">
            <a:avLst/>
          </a:prstGeom>
        </p:spPr>
      </p:pic>
      <p:pic>
        <p:nvPicPr>
          <p:cNvPr id="26" name="Picture 26"/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2633133" y="5063067"/>
            <a:ext cx="872067" cy="728133"/>
          </a:xfrm>
          <a:prstGeom prst="rect">
            <a:avLst/>
          </a:prstGeom>
        </p:spPr>
      </p:pic>
      <p:pic>
        <p:nvPicPr>
          <p:cNvPr id="27" name="Picture 27"/>
          <p:cNvPicPr>
            <a:picLocks noChangeAspect="1"/>
          </p:cNvPicPr>
          <p:nvPr/>
        </p:nvPicPr>
        <p:blipFill>
          <a:blip r:embed="rId2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17800" y="5537200"/>
            <a:ext cx="2743200" cy="685800"/>
          </a:xfrm>
          <a:prstGeom prst="rect">
            <a:avLst/>
          </a:prstGeom>
        </p:spPr>
      </p:pic>
      <p:pic>
        <p:nvPicPr>
          <p:cNvPr id="28" name="Picture 28"/>
          <p:cNvPicPr>
            <a:picLocks noChangeAspect="1"/>
          </p:cNvPicPr>
          <p:nvPr/>
        </p:nvPicPr>
        <p:blipFill>
          <a:blip r:embed="rId2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80867" y="6493934"/>
            <a:ext cx="4461933" cy="347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7868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04467"/>
            <a:ext cx="999067" cy="211667"/>
          </a:xfrm>
          <a:prstGeom prst="rect">
            <a:avLst/>
          </a:prstGeom>
        </p:spPr>
      </p:pic>
      <p:pic>
        <p:nvPicPr>
          <p:cNvPr id="3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50333"/>
            <a:ext cx="999067" cy="211667"/>
          </a:xfrm>
          <a:prstGeom prst="rect">
            <a:avLst/>
          </a:prstGeom>
        </p:spPr>
      </p:pic>
      <p:pic>
        <p:nvPicPr>
          <p:cNvPr id="4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567267" y="50800"/>
            <a:ext cx="846667" cy="7154333"/>
          </a:xfrm>
          <a:prstGeom prst="rect">
            <a:avLst/>
          </a:prstGeom>
        </p:spPr>
      </p:pic>
      <p:pic>
        <p:nvPicPr>
          <p:cNvPr id="5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711200" y="-3158067"/>
            <a:ext cx="1126067" cy="3344333"/>
          </a:xfrm>
          <a:prstGeom prst="rect">
            <a:avLst/>
          </a:prstGeom>
        </p:spPr>
      </p:pic>
      <p:pic>
        <p:nvPicPr>
          <p:cNvPr id="6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1200" y="1634067"/>
            <a:ext cx="10981267" cy="4893733"/>
          </a:xfrm>
          <a:prstGeom prst="rect">
            <a:avLst/>
          </a:prstGeom>
        </p:spPr>
      </p:pic>
      <p:pic>
        <p:nvPicPr>
          <p:cNvPr id="7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5133" y="1752600"/>
            <a:ext cx="10701867" cy="4648200"/>
          </a:xfrm>
          <a:prstGeom prst="rect">
            <a:avLst/>
          </a:prstGeom>
        </p:spPr>
      </p:pic>
      <p:pic>
        <p:nvPicPr>
          <p:cNvPr id="8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1200" y="338667"/>
            <a:ext cx="10981267" cy="1210733"/>
          </a:xfrm>
          <a:prstGeom prst="rect">
            <a:avLst/>
          </a:prstGeom>
        </p:spPr>
      </p:pic>
      <p:pic>
        <p:nvPicPr>
          <p:cNvPr id="9" name="Picture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2800" y="431800"/>
            <a:ext cx="1388533" cy="1024467"/>
          </a:xfrm>
          <a:prstGeom prst="rect">
            <a:avLst/>
          </a:prstGeom>
        </p:spPr>
      </p:pic>
      <p:pic>
        <p:nvPicPr>
          <p:cNvPr id="10" name="Picture 1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269067" y="431800"/>
            <a:ext cx="9296400" cy="1024467"/>
          </a:xfrm>
          <a:prstGeom prst="rect">
            <a:avLst/>
          </a:prstGeom>
        </p:spPr>
      </p:pic>
      <p:pic>
        <p:nvPicPr>
          <p:cNvPr id="11" name="Picture 1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219200" y="2446867"/>
            <a:ext cx="9973733" cy="990600"/>
          </a:xfrm>
          <a:prstGeom prst="rect">
            <a:avLst/>
          </a:prstGeom>
        </p:spPr>
      </p:pic>
      <p:pic>
        <p:nvPicPr>
          <p:cNvPr id="12" name="Picture 1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75734" y="245534"/>
            <a:ext cx="2048933" cy="1617133"/>
          </a:xfrm>
          <a:prstGeom prst="rect">
            <a:avLst/>
          </a:prstGeom>
        </p:spPr>
      </p:pic>
      <p:pic>
        <p:nvPicPr>
          <p:cNvPr id="13" name="Picture 13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463800" y="169333"/>
            <a:ext cx="5715000" cy="1955800"/>
          </a:xfrm>
          <a:prstGeom prst="rect">
            <a:avLst/>
          </a:prstGeom>
        </p:spPr>
      </p:pic>
      <p:grpSp>
        <p:nvGrpSpPr>
          <p:cNvPr id="14" name="Group 14"/>
          <p:cNvGrpSpPr/>
          <p:nvPr/>
        </p:nvGrpSpPr>
        <p:grpSpPr>
          <a:xfrm>
            <a:off x="1431655765" y="1431655765"/>
            <a:ext cx="1431655765" cy="1431655765"/>
            <a:chOff x="1431655765" y="1431655765"/>
            <a:chExt cx="1431655765" cy="1431655765"/>
          </a:xfrm>
        </p:grpSpPr>
      </p:grpSp>
      <p:pic>
        <p:nvPicPr>
          <p:cNvPr id="15" name="Picture 15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07067" y="2751667"/>
            <a:ext cx="414867" cy="414867"/>
          </a:xfrm>
          <a:prstGeom prst="rect">
            <a:avLst/>
          </a:prstGeom>
        </p:spPr>
      </p:pic>
      <p:pic>
        <p:nvPicPr>
          <p:cNvPr id="16" name="Picture 16"/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98600" y="2709333"/>
            <a:ext cx="524933" cy="567267"/>
          </a:xfrm>
          <a:prstGeom prst="rect">
            <a:avLst/>
          </a:prstGeom>
        </p:spPr>
      </p:pic>
      <p:pic>
        <p:nvPicPr>
          <p:cNvPr id="17" name="Picture 17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2065867" y="2540000"/>
            <a:ext cx="1159933" cy="711200"/>
          </a:xfrm>
          <a:prstGeom prst="rect">
            <a:avLst/>
          </a:prstGeom>
        </p:spPr>
      </p:pic>
      <p:pic>
        <p:nvPicPr>
          <p:cNvPr id="18" name="Picture 18"/>
          <p:cNvPicPr>
            <a:picLocks noChangeAspect="1"/>
          </p:cNvPicPr>
          <p:nvPr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25133" y="2988733"/>
            <a:ext cx="4445000" cy="685800"/>
          </a:xfrm>
          <a:prstGeom prst="rect">
            <a:avLst/>
          </a:prstGeom>
        </p:spPr>
      </p:pic>
      <p:pic>
        <p:nvPicPr>
          <p:cNvPr id="19" name="Picture 19"/>
          <p:cNvPicPr>
            <a:picLocks noChangeAspect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19200" y="3505200"/>
            <a:ext cx="9973733" cy="1134533"/>
          </a:xfrm>
          <a:prstGeom prst="rect">
            <a:avLst/>
          </a:prstGeom>
        </p:spPr>
      </p:pic>
      <p:grpSp>
        <p:nvGrpSpPr>
          <p:cNvPr id="20" name="Group 20"/>
          <p:cNvGrpSpPr/>
          <p:nvPr/>
        </p:nvGrpSpPr>
        <p:grpSpPr>
          <a:xfrm>
            <a:off x="1431655765" y="1431655765"/>
            <a:ext cx="1431655765" cy="1431655765"/>
            <a:chOff x="1431655765" y="1431655765"/>
            <a:chExt cx="1431655765" cy="1431655765"/>
          </a:xfrm>
        </p:grpSpPr>
      </p:grpSp>
      <p:pic>
        <p:nvPicPr>
          <p:cNvPr id="21" name="Picture 21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07067" y="3860800"/>
            <a:ext cx="414867" cy="414867"/>
          </a:xfrm>
          <a:prstGeom prst="rect">
            <a:avLst/>
          </a:prstGeom>
        </p:spPr>
      </p:pic>
      <p:pic>
        <p:nvPicPr>
          <p:cNvPr id="22" name="Picture 22"/>
          <p:cNvPicPr>
            <a:picLocks noChangeAspect="1"/>
          </p:cNvPicPr>
          <p:nvPr/>
        </p:nvPicPr>
        <p:blipFill>
          <a:blip r:embed="rId1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15533" y="3818467"/>
            <a:ext cx="508000" cy="567267"/>
          </a:xfrm>
          <a:prstGeom prst="rect">
            <a:avLst/>
          </a:prstGeom>
        </p:spPr>
      </p:pic>
      <p:pic>
        <p:nvPicPr>
          <p:cNvPr id="23" name="Picture 23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2065867" y="3581400"/>
            <a:ext cx="889000" cy="736600"/>
          </a:xfrm>
          <a:prstGeom prst="rect">
            <a:avLst/>
          </a:prstGeom>
        </p:spPr>
      </p:pic>
      <p:pic>
        <p:nvPicPr>
          <p:cNvPr id="24" name="Picture 24"/>
          <p:cNvPicPr>
            <a:picLocks noChangeAspect="1"/>
          </p:cNvPicPr>
          <p:nvPr/>
        </p:nvPicPr>
        <p:blipFill>
          <a:blip r:embed="rId2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16667" y="4072467"/>
            <a:ext cx="8881533" cy="465667"/>
          </a:xfrm>
          <a:prstGeom prst="rect">
            <a:avLst/>
          </a:prstGeom>
        </p:spPr>
      </p:pic>
      <p:pic>
        <p:nvPicPr>
          <p:cNvPr id="25" name="Picture 25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219200" y="4724400"/>
            <a:ext cx="9973733" cy="990600"/>
          </a:xfrm>
          <a:prstGeom prst="rect">
            <a:avLst/>
          </a:prstGeom>
        </p:spPr>
      </p:pic>
      <p:grpSp>
        <p:nvGrpSpPr>
          <p:cNvPr id="26" name="Group 26"/>
          <p:cNvGrpSpPr/>
          <p:nvPr/>
        </p:nvGrpSpPr>
        <p:grpSpPr>
          <a:xfrm>
            <a:off x="1431655765" y="1431655765"/>
            <a:ext cx="1431655765" cy="1431655765"/>
            <a:chOff x="1431655765" y="1431655765"/>
            <a:chExt cx="1431655765" cy="1431655765"/>
          </a:xfrm>
        </p:grpSpPr>
      </p:grpSp>
      <p:pic>
        <p:nvPicPr>
          <p:cNvPr id="27" name="Picture 27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07067" y="5003800"/>
            <a:ext cx="414867" cy="414867"/>
          </a:xfrm>
          <a:prstGeom prst="rect">
            <a:avLst/>
          </a:prstGeom>
        </p:spPr>
      </p:pic>
      <p:pic>
        <p:nvPicPr>
          <p:cNvPr id="28" name="Picture 28"/>
          <p:cNvPicPr>
            <a:picLocks noChangeAspect="1"/>
          </p:cNvPicPr>
          <p:nvPr/>
        </p:nvPicPr>
        <p:blipFill>
          <a:blip r:embed="rId2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24000" y="4961467"/>
            <a:ext cx="482600" cy="575733"/>
          </a:xfrm>
          <a:prstGeom prst="rect">
            <a:avLst/>
          </a:prstGeom>
        </p:spPr>
      </p:pic>
      <p:pic>
        <p:nvPicPr>
          <p:cNvPr id="29" name="Picture 29"/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2065867" y="4800600"/>
            <a:ext cx="872067" cy="736600"/>
          </a:xfrm>
          <a:prstGeom prst="rect">
            <a:avLst/>
          </a:prstGeom>
        </p:spPr>
      </p:pic>
      <p:pic>
        <p:nvPicPr>
          <p:cNvPr id="30" name="Picture 30"/>
          <p:cNvPicPr>
            <a:picLocks noChangeAspect="1"/>
          </p:cNvPicPr>
          <p:nvPr/>
        </p:nvPicPr>
        <p:blipFill>
          <a:blip r:embed="rId2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25134" y="5291667"/>
            <a:ext cx="8475133" cy="685800"/>
          </a:xfrm>
          <a:prstGeom prst="rect">
            <a:avLst/>
          </a:prstGeom>
        </p:spPr>
      </p:pic>
      <p:pic>
        <p:nvPicPr>
          <p:cNvPr id="31" name="Picture 31"/>
          <p:cNvPicPr>
            <a:picLocks noChangeAspect="1"/>
          </p:cNvPicPr>
          <p:nvPr/>
        </p:nvPicPr>
        <p:blipFill>
          <a:blip r:embed="rId2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80867" y="6493934"/>
            <a:ext cx="4461933" cy="347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3052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104467"/>
            <a:ext cx="999067" cy="211667"/>
          </a:xfrm>
          <a:prstGeom prst="rect">
            <a:avLst/>
          </a:prstGeom>
        </p:spPr>
      </p:pic>
      <p:pic>
        <p:nvPicPr>
          <p:cNvPr id="3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50333"/>
            <a:ext cx="999067" cy="211667"/>
          </a:xfrm>
          <a:prstGeom prst="rect">
            <a:avLst/>
          </a:prstGeom>
        </p:spPr>
      </p:pic>
      <p:pic>
        <p:nvPicPr>
          <p:cNvPr id="4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567267" y="50800"/>
            <a:ext cx="846667" cy="7154333"/>
          </a:xfrm>
          <a:prstGeom prst="rect">
            <a:avLst/>
          </a:prstGeom>
        </p:spPr>
      </p:pic>
      <p:pic>
        <p:nvPicPr>
          <p:cNvPr id="5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711200" y="-3158067"/>
            <a:ext cx="1126067" cy="3344333"/>
          </a:xfrm>
          <a:prstGeom prst="rect">
            <a:avLst/>
          </a:prstGeom>
        </p:spPr>
      </p:pic>
      <p:pic>
        <p:nvPicPr>
          <p:cNvPr id="6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1200" y="1634067"/>
            <a:ext cx="10981267" cy="4893733"/>
          </a:xfrm>
          <a:prstGeom prst="rect">
            <a:avLst/>
          </a:prstGeom>
        </p:spPr>
      </p:pic>
      <p:pic>
        <p:nvPicPr>
          <p:cNvPr id="7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5133" y="1752600"/>
            <a:ext cx="10701867" cy="4648200"/>
          </a:xfrm>
          <a:prstGeom prst="rect">
            <a:avLst/>
          </a:prstGeom>
        </p:spPr>
      </p:pic>
      <p:pic>
        <p:nvPicPr>
          <p:cNvPr id="8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1200" y="338667"/>
            <a:ext cx="10981267" cy="1210733"/>
          </a:xfrm>
          <a:prstGeom prst="rect">
            <a:avLst/>
          </a:prstGeom>
        </p:spPr>
      </p:pic>
      <p:pic>
        <p:nvPicPr>
          <p:cNvPr id="9" name="Picture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2800" y="431800"/>
            <a:ext cx="1388533" cy="1024467"/>
          </a:xfrm>
          <a:prstGeom prst="rect">
            <a:avLst/>
          </a:prstGeom>
        </p:spPr>
      </p:pic>
      <p:pic>
        <p:nvPicPr>
          <p:cNvPr id="10" name="Picture 10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269067" y="431800"/>
            <a:ext cx="9296400" cy="1024467"/>
          </a:xfrm>
          <a:prstGeom prst="rect">
            <a:avLst/>
          </a:prstGeom>
        </p:spPr>
      </p:pic>
      <p:pic>
        <p:nvPicPr>
          <p:cNvPr id="11" name="Picture 1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219200" y="1854200"/>
            <a:ext cx="9973733" cy="990600"/>
          </a:xfrm>
          <a:prstGeom prst="rect">
            <a:avLst/>
          </a:prstGeom>
        </p:spPr>
      </p:pic>
      <p:pic>
        <p:nvPicPr>
          <p:cNvPr id="12" name="Picture 12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75734" y="245534"/>
            <a:ext cx="2048933" cy="1617133"/>
          </a:xfrm>
          <a:prstGeom prst="rect">
            <a:avLst/>
          </a:prstGeom>
        </p:spPr>
      </p:pic>
      <p:pic>
        <p:nvPicPr>
          <p:cNvPr id="13" name="Picture 13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463800" y="169333"/>
            <a:ext cx="5782733" cy="1955800"/>
          </a:xfrm>
          <a:prstGeom prst="rect">
            <a:avLst/>
          </a:prstGeom>
        </p:spPr>
      </p:pic>
      <p:grpSp>
        <p:nvGrpSpPr>
          <p:cNvPr id="14" name="Group 14"/>
          <p:cNvGrpSpPr/>
          <p:nvPr/>
        </p:nvGrpSpPr>
        <p:grpSpPr>
          <a:xfrm>
            <a:off x="1431655765" y="1431655765"/>
            <a:ext cx="1431655765" cy="1431655765"/>
            <a:chOff x="1431655765" y="1431655765"/>
            <a:chExt cx="1431655765" cy="1431655765"/>
          </a:xfrm>
        </p:grpSpPr>
      </p:grpSp>
      <p:pic>
        <p:nvPicPr>
          <p:cNvPr id="15" name="Picture 15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07067" y="2159000"/>
            <a:ext cx="414867" cy="414867"/>
          </a:xfrm>
          <a:prstGeom prst="rect">
            <a:avLst/>
          </a:prstGeom>
        </p:spPr>
      </p:pic>
      <p:pic>
        <p:nvPicPr>
          <p:cNvPr id="16" name="Picture 16"/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98600" y="2108200"/>
            <a:ext cx="524933" cy="567267"/>
          </a:xfrm>
          <a:prstGeom prst="rect">
            <a:avLst/>
          </a:prstGeom>
        </p:spPr>
      </p:pic>
      <p:pic>
        <p:nvPicPr>
          <p:cNvPr id="17" name="Picture 17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2082800" y="1930400"/>
            <a:ext cx="1735667" cy="753533"/>
          </a:xfrm>
          <a:prstGeom prst="rect">
            <a:avLst/>
          </a:prstGeom>
        </p:spPr>
      </p:pic>
      <p:pic>
        <p:nvPicPr>
          <p:cNvPr id="18" name="Picture 18"/>
          <p:cNvPicPr>
            <a:picLocks noChangeAspect="1"/>
          </p:cNvPicPr>
          <p:nvPr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08200" y="2353733"/>
            <a:ext cx="6146800" cy="465667"/>
          </a:xfrm>
          <a:prstGeom prst="rect">
            <a:avLst/>
          </a:prstGeom>
        </p:spPr>
      </p:pic>
      <p:pic>
        <p:nvPicPr>
          <p:cNvPr id="19" name="Picture 19"/>
          <p:cNvPicPr>
            <a:picLocks noChangeAspect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19200" y="2921000"/>
            <a:ext cx="9973733" cy="1134533"/>
          </a:xfrm>
          <a:prstGeom prst="rect">
            <a:avLst/>
          </a:prstGeom>
        </p:spPr>
      </p:pic>
      <p:grpSp>
        <p:nvGrpSpPr>
          <p:cNvPr id="20" name="Group 20"/>
          <p:cNvGrpSpPr/>
          <p:nvPr/>
        </p:nvGrpSpPr>
        <p:grpSpPr>
          <a:xfrm>
            <a:off x="1431655765" y="1431655765"/>
            <a:ext cx="1431655765" cy="1431655765"/>
            <a:chOff x="1431655765" y="1431655765"/>
            <a:chExt cx="1431655765" cy="1431655765"/>
          </a:xfrm>
        </p:grpSpPr>
      </p:grpSp>
      <p:pic>
        <p:nvPicPr>
          <p:cNvPr id="21" name="Picture 21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07067" y="3285067"/>
            <a:ext cx="414867" cy="414867"/>
          </a:xfrm>
          <a:prstGeom prst="rect">
            <a:avLst/>
          </a:prstGeom>
        </p:spPr>
      </p:pic>
      <p:pic>
        <p:nvPicPr>
          <p:cNvPr id="22" name="Picture 22"/>
          <p:cNvPicPr>
            <a:picLocks noChangeAspect="1"/>
          </p:cNvPicPr>
          <p:nvPr/>
        </p:nvPicPr>
        <p:blipFill>
          <a:blip r:embed="rId1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15533" y="3242733"/>
            <a:ext cx="508000" cy="567267"/>
          </a:xfrm>
          <a:prstGeom prst="rect">
            <a:avLst/>
          </a:prstGeom>
        </p:spPr>
      </p:pic>
      <p:pic>
        <p:nvPicPr>
          <p:cNvPr id="23" name="Picture 23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2057400" y="2937934"/>
            <a:ext cx="880533" cy="728133"/>
          </a:xfrm>
          <a:prstGeom prst="rect">
            <a:avLst/>
          </a:prstGeom>
        </p:spPr>
      </p:pic>
      <p:pic>
        <p:nvPicPr>
          <p:cNvPr id="24" name="Picture 24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2108200" y="3335867"/>
            <a:ext cx="8983133" cy="753533"/>
          </a:xfrm>
          <a:prstGeom prst="rect">
            <a:avLst/>
          </a:prstGeom>
        </p:spPr>
      </p:pic>
      <p:pic>
        <p:nvPicPr>
          <p:cNvPr id="25" name="Picture 25"/>
          <p:cNvPicPr>
            <a:picLocks noChangeAspect="1"/>
          </p:cNvPicPr>
          <p:nvPr/>
        </p:nvPicPr>
        <p:blipFill>
          <a:blip r:embed="rId2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19200" y="4131733"/>
            <a:ext cx="9973733" cy="1168400"/>
          </a:xfrm>
          <a:prstGeom prst="rect">
            <a:avLst/>
          </a:prstGeom>
        </p:spPr>
      </p:pic>
      <p:grpSp>
        <p:nvGrpSpPr>
          <p:cNvPr id="26" name="Group 26"/>
          <p:cNvGrpSpPr/>
          <p:nvPr/>
        </p:nvGrpSpPr>
        <p:grpSpPr>
          <a:xfrm>
            <a:off x="1431655765" y="1431655765"/>
            <a:ext cx="1431655765" cy="1431655765"/>
            <a:chOff x="1431655765" y="1431655765"/>
            <a:chExt cx="1431655765" cy="1431655765"/>
          </a:xfrm>
        </p:grpSpPr>
      </p:grpSp>
      <p:pic>
        <p:nvPicPr>
          <p:cNvPr id="27" name="Picture 27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07067" y="4495800"/>
            <a:ext cx="414867" cy="414867"/>
          </a:xfrm>
          <a:prstGeom prst="rect">
            <a:avLst/>
          </a:prstGeom>
        </p:spPr>
      </p:pic>
      <p:pic>
        <p:nvPicPr>
          <p:cNvPr id="28" name="Picture 28"/>
          <p:cNvPicPr>
            <a:picLocks noChangeAspect="1"/>
          </p:cNvPicPr>
          <p:nvPr/>
        </p:nvPicPr>
        <p:blipFill>
          <a:blip r:embed="rId2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15533" y="4453467"/>
            <a:ext cx="482600" cy="575733"/>
          </a:xfrm>
          <a:prstGeom prst="rect">
            <a:avLst/>
          </a:prstGeom>
        </p:spPr>
      </p:pic>
      <p:pic>
        <p:nvPicPr>
          <p:cNvPr id="29" name="Picture 29"/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2057400" y="4157133"/>
            <a:ext cx="1151467" cy="736600"/>
          </a:xfrm>
          <a:prstGeom prst="rect">
            <a:avLst/>
          </a:prstGeom>
        </p:spPr>
      </p:pic>
      <p:pic>
        <p:nvPicPr>
          <p:cNvPr id="30" name="Picture 30"/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2116667" y="4588933"/>
            <a:ext cx="8585200" cy="973667"/>
          </a:xfrm>
          <a:prstGeom prst="rect">
            <a:avLst/>
          </a:prstGeom>
        </p:spPr>
      </p:pic>
      <p:pic>
        <p:nvPicPr>
          <p:cNvPr id="31" name="Picture 31"/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1219200" y="5334000"/>
            <a:ext cx="9973733" cy="922867"/>
          </a:xfrm>
          <a:prstGeom prst="rect">
            <a:avLst/>
          </a:prstGeom>
        </p:spPr>
      </p:pic>
      <p:grpSp>
        <p:nvGrpSpPr>
          <p:cNvPr id="32" name="Group 32"/>
          <p:cNvGrpSpPr/>
          <p:nvPr/>
        </p:nvGrpSpPr>
        <p:grpSpPr>
          <a:xfrm>
            <a:off x="1431655765" y="1431655765"/>
            <a:ext cx="1431655765" cy="1431655765"/>
            <a:chOff x="1431655765" y="1431655765"/>
            <a:chExt cx="1431655765" cy="1431655765"/>
          </a:xfrm>
        </p:grpSpPr>
      </p:grpSp>
      <p:pic>
        <p:nvPicPr>
          <p:cNvPr id="33" name="Picture 33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07067" y="5604933"/>
            <a:ext cx="414867" cy="414867"/>
          </a:xfrm>
          <a:prstGeom prst="rect">
            <a:avLst/>
          </a:prstGeom>
        </p:spPr>
      </p:pic>
      <p:pic>
        <p:nvPicPr>
          <p:cNvPr id="34" name="Picture 34"/>
          <p:cNvPicPr>
            <a:picLocks noChangeAspect="1"/>
          </p:cNvPicPr>
          <p:nvPr/>
        </p:nvPicPr>
        <p:blipFill>
          <a:blip r:embed="rId2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15533" y="5562600"/>
            <a:ext cx="491067" cy="575733"/>
          </a:xfrm>
          <a:prstGeom prst="rect">
            <a:avLst/>
          </a:prstGeom>
        </p:spPr>
      </p:pic>
      <p:pic>
        <p:nvPicPr>
          <p:cNvPr id="35" name="Picture 35"/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2057400" y="5359400"/>
            <a:ext cx="889000" cy="736600"/>
          </a:xfrm>
          <a:prstGeom prst="rect">
            <a:avLst/>
          </a:prstGeom>
        </p:spPr>
      </p:pic>
      <p:pic>
        <p:nvPicPr>
          <p:cNvPr id="36" name="Picture 36"/>
          <p:cNvPicPr>
            <a:picLocks noChangeAspect="1"/>
          </p:cNvPicPr>
          <p:nvPr/>
        </p:nvPicPr>
        <p:blipFill>
          <a:blip r:embed="rId2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82800" y="5782733"/>
            <a:ext cx="4309533" cy="465667"/>
          </a:xfrm>
          <a:prstGeom prst="rect">
            <a:avLst/>
          </a:prstGeom>
        </p:spPr>
      </p:pic>
      <p:pic>
        <p:nvPicPr>
          <p:cNvPr id="37" name="Picture 37"/>
          <p:cNvPicPr>
            <a:picLocks noChangeAspect="1"/>
          </p:cNvPicPr>
          <p:nvPr/>
        </p:nvPicPr>
        <p:blipFill>
          <a:blip r:embed="rId2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80867" y="6493934"/>
            <a:ext cx="4461933" cy="347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6882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69333" y="4766733"/>
            <a:ext cx="12539133" cy="2336800"/>
          </a:xfrm>
          <a:prstGeom prst="rect">
            <a:avLst/>
          </a:prstGeom>
        </p:spPr>
      </p:pic>
      <p:pic>
        <p:nvPicPr>
          <p:cNvPr id="3" name="Picture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69333" y="6180667"/>
            <a:ext cx="12539133" cy="914400"/>
          </a:xfrm>
          <a:prstGeom prst="rect">
            <a:avLst/>
          </a:prstGeom>
        </p:spPr>
      </p:pic>
      <p:pic>
        <p:nvPicPr>
          <p:cNvPr id="4" name="Picture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711267" y="5791200"/>
            <a:ext cx="1066800" cy="1066800"/>
          </a:xfrm>
          <a:prstGeom prst="rect">
            <a:avLst/>
          </a:prstGeom>
        </p:spPr>
      </p:pic>
      <p:pic>
        <p:nvPicPr>
          <p:cNvPr id="5" name="Picture 5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12333" y="5621867"/>
            <a:ext cx="1016000" cy="1016000"/>
          </a:xfrm>
          <a:prstGeom prst="rect">
            <a:avLst/>
          </a:prstGeom>
        </p:spPr>
      </p:pic>
      <p:pic>
        <p:nvPicPr>
          <p:cNvPr id="6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72667" y="50800"/>
            <a:ext cx="846667" cy="7154333"/>
          </a:xfrm>
          <a:prstGeom prst="rect">
            <a:avLst/>
          </a:prstGeom>
        </p:spPr>
      </p:pic>
      <p:pic>
        <p:nvPicPr>
          <p:cNvPr id="7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528733" y="-3158067"/>
            <a:ext cx="1126067" cy="3344333"/>
          </a:xfrm>
          <a:prstGeom prst="rect">
            <a:avLst/>
          </a:prstGeom>
        </p:spPr>
      </p:pic>
      <p:pic>
        <p:nvPicPr>
          <p:cNvPr id="8" name="Pictur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46667" y="499533"/>
            <a:ext cx="10507133" cy="4826000"/>
          </a:xfrm>
          <a:prstGeom prst="rect">
            <a:avLst/>
          </a:prstGeom>
        </p:spPr>
      </p:pic>
      <p:pic>
        <p:nvPicPr>
          <p:cNvPr id="9" name="Picture 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73667" y="626533"/>
            <a:ext cx="10236200" cy="4580467"/>
          </a:xfrm>
          <a:prstGeom prst="rect">
            <a:avLst/>
          </a:prstGeom>
        </p:spPr>
      </p:pic>
      <p:pic>
        <p:nvPicPr>
          <p:cNvPr id="10" name="Picture 10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363133" y="736600"/>
            <a:ext cx="6079067" cy="3352800"/>
          </a:xfrm>
          <a:prstGeom prst="rect">
            <a:avLst/>
          </a:prstGeom>
        </p:spPr>
      </p:pic>
      <p:pic>
        <p:nvPicPr>
          <p:cNvPr id="11" name="Picture 11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82534" y="5596467"/>
            <a:ext cx="4411133" cy="753533"/>
          </a:xfrm>
          <a:prstGeom prst="rect">
            <a:avLst/>
          </a:prstGeom>
        </p:spPr>
      </p:pic>
      <p:pic>
        <p:nvPicPr>
          <p:cNvPr id="12" name="Picture 12"/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11533" y="5858934"/>
            <a:ext cx="313267" cy="245533"/>
          </a:xfrm>
          <a:prstGeom prst="rect">
            <a:avLst/>
          </a:prstGeom>
        </p:spPr>
      </p:pic>
      <p:pic>
        <p:nvPicPr>
          <p:cNvPr id="13" name="Picture 13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605867" y="5511800"/>
            <a:ext cx="2150533" cy="1032933"/>
          </a:xfrm>
          <a:prstGeom prst="rect">
            <a:avLst/>
          </a:prstGeom>
        </p:spPr>
      </p:pic>
      <p:pic>
        <p:nvPicPr>
          <p:cNvPr id="14" name="Picture 14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172200" y="5621867"/>
            <a:ext cx="1778000" cy="922867"/>
          </a:xfrm>
          <a:prstGeom prst="rect">
            <a:avLst/>
          </a:prstGeom>
        </p:spPr>
      </p:pic>
      <p:pic>
        <p:nvPicPr>
          <p:cNvPr id="15" name="Picture 15"/>
          <p:cNvPicPr>
            <a:picLocks noChangeAspect="1"/>
          </p:cNvPicPr>
          <p:nvPr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49467" y="5494867"/>
            <a:ext cx="372533" cy="440267"/>
          </a:xfrm>
          <a:prstGeom prst="rect">
            <a:avLst/>
          </a:prstGeom>
        </p:spPr>
      </p:pic>
      <p:grpSp>
        <p:nvGrpSpPr>
          <p:cNvPr id="16" name="Group 16"/>
          <p:cNvGrpSpPr/>
          <p:nvPr/>
        </p:nvGrpSpPr>
        <p:grpSpPr>
          <a:xfrm>
            <a:off x="1431655765" y="1431655765"/>
            <a:ext cx="1431655765" cy="254000000"/>
            <a:chOff x="1431655765" y="1431655765"/>
            <a:chExt cx="1431655765" cy="254000000"/>
          </a:xfrm>
        </p:grpSpPr>
      </p:grpSp>
      <p:pic>
        <p:nvPicPr>
          <p:cNvPr id="17" name="Picture 17"/>
          <p:cNvPicPr>
            <a:picLocks noChangeAspect="1"/>
          </p:cNvPicPr>
          <p:nvPr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12333" y="5621867"/>
            <a:ext cx="1371600" cy="16933"/>
          </a:xfrm>
          <a:prstGeom prst="rect">
            <a:avLst/>
          </a:prstGeom>
        </p:spPr>
      </p:pic>
      <p:grpSp>
        <p:nvGrpSpPr>
          <p:cNvPr id="18" name="Group 18"/>
          <p:cNvGrpSpPr/>
          <p:nvPr/>
        </p:nvGrpSpPr>
        <p:grpSpPr>
          <a:xfrm>
            <a:off x="1431655765" y="1431655765"/>
            <a:ext cx="1431655765" cy="254000000"/>
            <a:chOff x="1431655765" y="1431655765"/>
            <a:chExt cx="1431655765" cy="254000000"/>
          </a:xfrm>
        </p:grpSpPr>
      </p:grpSp>
      <p:pic>
        <p:nvPicPr>
          <p:cNvPr id="19" name="Picture 19"/>
          <p:cNvPicPr>
            <a:picLocks noChangeAspect="1"/>
          </p:cNvPicPr>
          <p:nvPr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14600" y="5892800"/>
            <a:ext cx="1371600" cy="16933"/>
          </a:xfrm>
          <a:prstGeom prst="rect">
            <a:avLst/>
          </a:prstGeom>
        </p:spPr>
      </p:pic>
      <p:grpSp>
        <p:nvGrpSpPr>
          <p:cNvPr id="20" name="Group 20"/>
          <p:cNvGrpSpPr/>
          <p:nvPr/>
        </p:nvGrpSpPr>
        <p:grpSpPr>
          <a:xfrm>
            <a:off x="1431655765" y="1431655765"/>
            <a:ext cx="1431655765" cy="254000000"/>
            <a:chOff x="1431655765" y="1431655765"/>
            <a:chExt cx="1431655765" cy="254000000"/>
          </a:xfrm>
        </p:grpSpPr>
      </p:grpSp>
      <p:pic>
        <p:nvPicPr>
          <p:cNvPr id="21" name="Picture 21"/>
          <p:cNvPicPr>
            <a:picLocks noChangeAspect="1"/>
          </p:cNvPicPr>
          <p:nvPr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18333" y="5613400"/>
            <a:ext cx="1371600" cy="16933"/>
          </a:xfrm>
          <a:prstGeom prst="rect">
            <a:avLst/>
          </a:prstGeom>
        </p:spPr>
      </p:pic>
      <p:grpSp>
        <p:nvGrpSpPr>
          <p:cNvPr id="22" name="Group 22"/>
          <p:cNvGrpSpPr/>
          <p:nvPr/>
        </p:nvGrpSpPr>
        <p:grpSpPr>
          <a:xfrm>
            <a:off x="1431655765" y="1431655765"/>
            <a:ext cx="1431655765" cy="1431655765"/>
            <a:chOff x="1431655765" y="1431655765"/>
            <a:chExt cx="1431655765" cy="1431655765"/>
          </a:xfrm>
        </p:grpSpPr>
      </p:grpSp>
      <p:pic>
        <p:nvPicPr>
          <p:cNvPr id="23" name="Picture 23"/>
          <p:cNvPicPr>
            <a:picLocks noChangeAspect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19200" y="863600"/>
            <a:ext cx="118533" cy="118533"/>
          </a:xfrm>
          <a:prstGeom prst="rect">
            <a:avLst/>
          </a:prstGeom>
        </p:spPr>
      </p:pic>
      <p:pic>
        <p:nvPicPr>
          <p:cNvPr id="24" name="Picture 24"/>
          <p:cNvPicPr>
            <a:picLocks noChangeAspect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4267" y="863600"/>
            <a:ext cx="118533" cy="118533"/>
          </a:xfrm>
          <a:prstGeom prst="rect">
            <a:avLst/>
          </a:prstGeom>
        </p:spPr>
      </p:pic>
      <p:grpSp>
        <p:nvGrpSpPr>
          <p:cNvPr id="25" name="Group 25"/>
          <p:cNvGrpSpPr/>
          <p:nvPr/>
        </p:nvGrpSpPr>
        <p:grpSpPr>
          <a:xfrm>
            <a:off x="1431655765" y="1431655765"/>
            <a:ext cx="1431655765" cy="1431655765"/>
            <a:chOff x="1431655765" y="1431655765"/>
            <a:chExt cx="1431655765" cy="1431655765"/>
          </a:xfrm>
        </p:grpSpPr>
      </p:grpSp>
      <p:pic>
        <p:nvPicPr>
          <p:cNvPr id="26" name="Picture 26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7611533" y="990600"/>
            <a:ext cx="2954867" cy="2954867"/>
          </a:xfrm>
          <a:prstGeom prst="rect">
            <a:avLst/>
          </a:prstGeom>
        </p:spPr>
      </p:pic>
      <p:pic>
        <p:nvPicPr>
          <p:cNvPr id="27" name="Picture 27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1676400" y="3327400"/>
            <a:ext cx="1871133" cy="685800"/>
          </a:xfrm>
          <a:prstGeom prst="rect">
            <a:avLst/>
          </a:prstGeom>
        </p:spPr>
      </p:pic>
      <p:grpSp>
        <p:nvGrpSpPr>
          <p:cNvPr id="28" name="Group 28"/>
          <p:cNvGrpSpPr/>
          <p:nvPr/>
        </p:nvGrpSpPr>
        <p:grpSpPr>
          <a:xfrm>
            <a:off x="1431655765" y="1431655765"/>
            <a:ext cx="1431655765" cy="1431655765"/>
            <a:chOff x="1431655765" y="1431655765"/>
            <a:chExt cx="1431655765" cy="1431655765"/>
          </a:xfrm>
        </p:grpSpPr>
      </p:grpSp>
      <p:pic>
        <p:nvPicPr>
          <p:cNvPr id="29" name="Picture 29"/>
          <p:cNvPicPr>
            <a:picLocks noChangeAspect="1"/>
          </p:cNvPicPr>
          <p:nvPr/>
        </p:nvPicPr>
        <p:blipFill>
          <a:blip r:embed="rId2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92733" y="3572933"/>
            <a:ext cx="1456267" cy="389467"/>
          </a:xfrm>
          <a:prstGeom prst="rect">
            <a:avLst/>
          </a:prstGeom>
        </p:spPr>
      </p:pic>
      <p:pic>
        <p:nvPicPr>
          <p:cNvPr id="30" name="Picture 30"/>
          <p:cNvPicPr>
            <a:picLocks noChangeAspect="1"/>
          </p:cNvPicPr>
          <p:nvPr/>
        </p:nvPicPr>
        <p:blipFill>
          <a:blip r:embed="rId2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16534" y="3556000"/>
            <a:ext cx="1642533" cy="541867"/>
          </a:xfrm>
          <a:prstGeom prst="rect">
            <a:avLst/>
          </a:prstGeom>
        </p:spPr>
      </p:pic>
      <p:pic>
        <p:nvPicPr>
          <p:cNvPr id="31" name="Picture 31"/>
          <p:cNvPicPr>
            <a:picLocks noChangeAspect="1"/>
          </p:cNvPicPr>
          <p:nvPr/>
        </p:nvPicPr>
        <p:blipFill>
          <a:blip r:embed="rId2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61067" y="4546600"/>
            <a:ext cx="1380067" cy="321733"/>
          </a:xfrm>
          <a:prstGeom prst="rect">
            <a:avLst/>
          </a:prstGeom>
        </p:spPr>
      </p:pic>
      <p:pic>
        <p:nvPicPr>
          <p:cNvPr id="32" name="Picture 32"/>
          <p:cNvPicPr>
            <a:picLocks noChangeAspect="1"/>
          </p:cNvPicPr>
          <p:nvPr/>
        </p:nvPicPr>
        <p:blipFill>
          <a:blip r:embed="rId2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79600" y="4682067"/>
            <a:ext cx="50800" cy="50800"/>
          </a:xfrm>
          <a:prstGeom prst="rect">
            <a:avLst/>
          </a:prstGeom>
        </p:spPr>
      </p:pic>
      <p:pic>
        <p:nvPicPr>
          <p:cNvPr id="33" name="Picture 33"/>
          <p:cNvPicPr>
            <a:picLocks noChangeAspect="1"/>
          </p:cNvPicPr>
          <p:nvPr/>
        </p:nvPicPr>
        <p:blipFill>
          <a:blip r:embed="rId2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954867" y="4682067"/>
            <a:ext cx="50800" cy="50800"/>
          </a:xfrm>
          <a:prstGeom prst="rect">
            <a:avLst/>
          </a:prstGeom>
        </p:spPr>
      </p:pic>
      <p:pic>
        <p:nvPicPr>
          <p:cNvPr id="34" name="Picture 34"/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778934" y="3920067"/>
            <a:ext cx="10634133" cy="1557867"/>
          </a:xfrm>
          <a:prstGeom prst="rect">
            <a:avLst/>
          </a:prstGeom>
        </p:spPr>
      </p:pic>
      <p:pic>
        <p:nvPicPr>
          <p:cNvPr id="35" name="Picture 35"/>
          <p:cNvPicPr>
            <a:picLocks noChangeAspect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19200" y="4842934"/>
            <a:ext cx="118533" cy="118533"/>
          </a:xfrm>
          <a:prstGeom prst="rect">
            <a:avLst/>
          </a:prstGeom>
        </p:spPr>
      </p:pic>
      <p:pic>
        <p:nvPicPr>
          <p:cNvPr id="36" name="Picture 36"/>
          <p:cNvPicPr>
            <a:picLocks noChangeAspect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4267" y="4842934"/>
            <a:ext cx="118533" cy="118533"/>
          </a:xfrm>
          <a:prstGeom prst="rect">
            <a:avLst/>
          </a:prstGeom>
        </p:spPr>
      </p:pic>
      <p:pic>
        <p:nvPicPr>
          <p:cNvPr id="37" name="Picture 37"/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-457200" y="4504267"/>
            <a:ext cx="11167533" cy="48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5990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와이드스크린</PresentationFormat>
  <Paragraphs>0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9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박가희</dc:creator>
  <cp:lastModifiedBy>박가희</cp:lastModifiedBy>
  <cp:revision>1</cp:revision>
  <dcterms:created xsi:type="dcterms:W3CDTF">2024-05-27T13:06:03Z</dcterms:created>
  <dcterms:modified xsi:type="dcterms:W3CDTF">2024-05-27T13:06:20Z</dcterms:modified>
</cp:coreProperties>
</file>