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5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2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2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2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12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12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12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12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12.png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12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11023353" cy="3347317"/>
            <a:chOff x="-86506" y="687600"/>
            <a:chExt cx="11023353" cy="334731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11023353" cy="334731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171367" y="687600"/>
            <a:ext cx="6594648" cy="3347317"/>
            <a:chOff x="4171367" y="687600"/>
            <a:chExt cx="6594648" cy="334731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1367" y="687600"/>
              <a:ext cx="6594648" cy="334731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171367" y="687600"/>
            <a:ext cx="6523871" cy="3347317"/>
            <a:chOff x="4171367" y="687600"/>
            <a:chExt cx="6523871" cy="334731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1367" y="687600"/>
              <a:ext cx="6523871" cy="334731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403" y="1282233"/>
            <a:ext cx="5973795" cy="273323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7289" y="5561659"/>
            <a:ext cx="1266606" cy="49370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82438" y="5274256"/>
            <a:ext cx="2882598" cy="98932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811994" y="5957696"/>
            <a:ext cx="5195953" cy="53926"/>
            <a:chOff x="2811994" y="5957696"/>
            <a:chExt cx="5195953" cy="5392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1994" y="5957696"/>
              <a:ext cx="5195953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822" y="484085"/>
            <a:ext cx="2549597" cy="13405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565" y="2690610"/>
            <a:ext cx="5114001" cy="295666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988759" y="1922196"/>
            <a:ext cx="4687649" cy="4762766"/>
            <a:chOff x="5988759" y="1922196"/>
            <a:chExt cx="4687649" cy="47627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8759" y="1922196"/>
              <a:ext cx="4687649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822" y="484085"/>
            <a:ext cx="2576149" cy="135962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565" y="3019181"/>
            <a:ext cx="5078496" cy="229952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988759" y="1922196"/>
            <a:ext cx="4687649" cy="4762766"/>
            <a:chOff x="5988759" y="1922196"/>
            <a:chExt cx="4687649" cy="47627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8759" y="1922196"/>
              <a:ext cx="4687649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79" y="579618"/>
            <a:ext cx="1504844" cy="19581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638" y="1987872"/>
            <a:ext cx="5368782" cy="483209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951905" y="1574386"/>
            <a:ext cx="3906233" cy="53926"/>
            <a:chOff x="6951905" y="1574386"/>
            <a:chExt cx="3906233" cy="539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1905" y="1574386"/>
              <a:ext cx="3906233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951905" y="1922196"/>
            <a:ext cx="3724504" cy="4762766"/>
            <a:chOff x="6951905" y="1922196"/>
            <a:chExt cx="3724504" cy="47627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1905" y="1922196"/>
              <a:ext cx="3724504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79" y="579618"/>
            <a:ext cx="2536682" cy="19581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565" y="2852515"/>
            <a:ext cx="5081154" cy="263285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65538" y="1954787"/>
            <a:ext cx="4929700" cy="4762766"/>
            <a:chOff x="5765538" y="1954787"/>
            <a:chExt cx="4929700" cy="47627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5538" y="1954787"/>
              <a:ext cx="4929700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79" y="579618"/>
            <a:ext cx="2536682" cy="19581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565" y="3019181"/>
            <a:ext cx="5081154" cy="229952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65538" y="1954787"/>
            <a:ext cx="4929700" cy="4762766"/>
            <a:chOff x="5765538" y="1954787"/>
            <a:chExt cx="4929700" cy="47627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5538" y="1954787"/>
              <a:ext cx="4929700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76532" y="3753990"/>
            <a:ext cx="3561568" cy="53926"/>
            <a:chOff x="1776532" y="3753990"/>
            <a:chExt cx="3561568" cy="539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1776532" y="3753990"/>
              <a:ext cx="3561568" cy="539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061" y="2635932"/>
            <a:ext cx="626934" cy="7105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377" y="3139250"/>
            <a:ext cx="2241223" cy="168148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2529" y="2635932"/>
            <a:ext cx="626934" cy="71058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6986" y="3139250"/>
            <a:ext cx="2222070" cy="142434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69863" y="2635932"/>
            <a:ext cx="626934" cy="71058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4320" y="3139250"/>
            <a:ext cx="2222366" cy="220529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247308" y="3753990"/>
            <a:ext cx="3561568" cy="53926"/>
            <a:chOff x="5247308" y="3753990"/>
            <a:chExt cx="3561568" cy="5392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5247308" y="3753990"/>
              <a:ext cx="3561568" cy="5392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6591" y="438469"/>
            <a:ext cx="1275502" cy="16041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687541"/>
            <a:ext cx="10800083" cy="6480050"/>
            <a:chOff x="0" y="687541"/>
            <a:chExt cx="10800083" cy="648005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7541"/>
              <a:ext cx="10800083" cy="648005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505162" y="335805"/>
            <a:ext cx="3684914" cy="5573522"/>
            <a:chOff x="3505162" y="335805"/>
            <a:chExt cx="3684914" cy="55735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162" y="335805"/>
              <a:ext cx="3684914" cy="55735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3008" y="671752"/>
            <a:ext cx="4092513" cy="356099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1821115" y="4531365"/>
            <a:ext cx="4870051" cy="53926"/>
            <a:chOff x="-1821115" y="4531365"/>
            <a:chExt cx="4870051" cy="5392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1821115" y="4531365"/>
              <a:ext cx="4870051" cy="5392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5183" y="3194277"/>
            <a:ext cx="3113200" cy="251040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682760" y="3095604"/>
            <a:ext cx="4870051" cy="53926"/>
            <a:chOff x="7682760" y="3095604"/>
            <a:chExt cx="4870051" cy="5392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7682760" y="3095604"/>
              <a:ext cx="4870051" cy="53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62496"/>
            <a:ext cx="3699519" cy="5327772"/>
            <a:chOff x="0" y="262496"/>
            <a:chExt cx="3699519" cy="53277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2496"/>
              <a:ext cx="3699519" cy="53277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64037" y="6035335"/>
            <a:ext cx="3763196" cy="53926"/>
            <a:chOff x="-64037" y="6035335"/>
            <a:chExt cx="3763196" cy="539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4037" y="6035335"/>
              <a:ext cx="3763196" cy="5392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7437" y="2750403"/>
            <a:ext cx="2923731" cy="120847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422" y="2249052"/>
            <a:ext cx="1913997" cy="160412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16200000">
            <a:off x="7781614" y="3331141"/>
            <a:ext cx="3859829" cy="101925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024799" y="739213"/>
            <a:ext cx="2692908" cy="2019681"/>
            <a:chOff x="8024799" y="739213"/>
            <a:chExt cx="2692908" cy="201968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4799" y="739213"/>
              <a:ext cx="2692908" cy="201968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024799" y="2761475"/>
            <a:ext cx="2692908" cy="2019681"/>
            <a:chOff x="8024799" y="2761475"/>
            <a:chExt cx="2692908" cy="201968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4799" y="2761475"/>
              <a:ext cx="2692908" cy="201968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024799" y="4783737"/>
            <a:ext cx="2692908" cy="2019681"/>
            <a:chOff x="8024799" y="4783737"/>
            <a:chExt cx="2692908" cy="201968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4799" y="4783737"/>
              <a:ext cx="2692908" cy="2019681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66637" y="4732128"/>
            <a:ext cx="1926600" cy="71058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61237" y="2188814"/>
            <a:ext cx="1045924" cy="676952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70761" y="4161044"/>
            <a:ext cx="1007829" cy="6769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251" y="484085"/>
            <a:ext cx="1563168" cy="13405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565" y="3181086"/>
            <a:ext cx="5092354" cy="19757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65538" y="1954787"/>
            <a:ext cx="4929700" cy="4762766"/>
            <a:chOff x="5765538" y="1954787"/>
            <a:chExt cx="4929700" cy="47627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5538" y="1954787"/>
              <a:ext cx="4929700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79" y="579618"/>
            <a:ext cx="1504844" cy="19581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565" y="3019181"/>
            <a:ext cx="5119896" cy="229952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65538" y="1954787"/>
            <a:ext cx="4929700" cy="4762766"/>
            <a:chOff x="5765538" y="1954787"/>
            <a:chExt cx="4929700" cy="47627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5538" y="1954787"/>
              <a:ext cx="4929700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403" y="1580625"/>
            <a:ext cx="2083062" cy="184113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717" y="1490696"/>
            <a:ext cx="2767283" cy="71111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1175" y="3055853"/>
            <a:ext cx="4138048" cy="322486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007589" y="2068913"/>
            <a:ext cx="4687649" cy="3515737"/>
            <a:chOff x="6007589" y="2068913"/>
            <a:chExt cx="4687649" cy="351573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7589" y="2068913"/>
              <a:ext cx="4687649" cy="35157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822" y="484085"/>
            <a:ext cx="2642149" cy="135962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565" y="3509657"/>
            <a:ext cx="5061554" cy="131857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765538" y="0"/>
            <a:ext cx="4929700" cy="7561905"/>
            <a:chOff x="5765538" y="0"/>
            <a:chExt cx="4929700" cy="756190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5538" y="0"/>
              <a:ext cx="4929700" cy="7561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79283"/>
            <a:ext cx="10662631" cy="7538978"/>
            <a:chOff x="0" y="1679283"/>
            <a:chExt cx="10662631" cy="7538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9283"/>
              <a:ext cx="10662631" cy="75389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10662631" cy="1679283"/>
            <a:chOff x="0" y="0"/>
            <a:chExt cx="10662631" cy="167928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62631" cy="16792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251" y="435409"/>
            <a:ext cx="3055092" cy="206471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565" y="3181086"/>
            <a:ext cx="5111792" cy="19757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65538" y="1954787"/>
            <a:ext cx="4929700" cy="4762766"/>
            <a:chOff x="5765538" y="1954787"/>
            <a:chExt cx="4929700" cy="47627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5538" y="1954787"/>
              <a:ext cx="4929700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822" y="788095"/>
            <a:ext cx="4594302" cy="135962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565" y="2033467"/>
            <a:ext cx="5119896" cy="427095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65538" y="1954787"/>
            <a:ext cx="4929700" cy="4762766"/>
            <a:chOff x="5765538" y="1954787"/>
            <a:chExt cx="4929700" cy="47627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5538" y="1954787"/>
              <a:ext cx="4929700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822" y="788095"/>
            <a:ext cx="4013263" cy="135962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565" y="3019181"/>
            <a:ext cx="5012354" cy="229952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65538" y="1954787"/>
            <a:ext cx="4929700" cy="4762766"/>
            <a:chOff x="5765538" y="1954787"/>
            <a:chExt cx="4929700" cy="47627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5538" y="1954787"/>
              <a:ext cx="4929700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251" y="791962"/>
            <a:ext cx="5588902" cy="135755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817" y="3358375"/>
            <a:ext cx="5121668" cy="295664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682277" y="1574386"/>
            <a:ext cx="4175861" cy="53351"/>
            <a:chOff x="6682277" y="1574386"/>
            <a:chExt cx="4175861" cy="5335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2277" y="1574386"/>
              <a:ext cx="4175861" cy="5335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443544" y="1954787"/>
            <a:ext cx="4251694" cy="4762766"/>
            <a:chOff x="6443544" y="1954787"/>
            <a:chExt cx="4251694" cy="47627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3544" y="1954787"/>
              <a:ext cx="4251694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403" y="1580625"/>
            <a:ext cx="2083062" cy="184113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717" y="1490696"/>
            <a:ext cx="2767283" cy="71111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0393" y="2926355"/>
            <a:ext cx="4159705" cy="386296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007589" y="2068913"/>
            <a:ext cx="4687649" cy="3515737"/>
            <a:chOff x="6007589" y="2068913"/>
            <a:chExt cx="4687649" cy="351573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7589" y="2068913"/>
              <a:ext cx="4687649" cy="35157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403" y="1599672"/>
            <a:ext cx="3498376" cy="182208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717" y="1490696"/>
            <a:ext cx="2767283" cy="71111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0393" y="3083498"/>
            <a:ext cx="4140105" cy="35486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988759" y="1922196"/>
            <a:ext cx="4687649" cy="4762766"/>
            <a:chOff x="5988759" y="1922196"/>
            <a:chExt cx="4687649" cy="476276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8759" y="1922196"/>
              <a:ext cx="4687649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9111" y="3889365"/>
            <a:ext cx="9232624" cy="3076357"/>
            <a:chOff x="759111" y="3889365"/>
            <a:chExt cx="9232624" cy="307635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111" y="3889365"/>
              <a:ext cx="9232624" cy="307635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953" y="1408921"/>
            <a:ext cx="2001950" cy="154698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268481" y="1786039"/>
            <a:ext cx="3446509" cy="53926"/>
            <a:chOff x="8268481" y="1786039"/>
            <a:chExt cx="3446509" cy="5392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8268481" y="1786039"/>
              <a:ext cx="3446509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59111" y="3889365"/>
            <a:ext cx="9232624" cy="3076357"/>
            <a:chOff x="759111" y="3889365"/>
            <a:chExt cx="9232624" cy="30763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111" y="3889365"/>
              <a:ext cx="9232624" cy="307635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803" y="2202079"/>
            <a:ext cx="9320372" cy="151058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0069" y="6981364"/>
            <a:ext cx="3202571" cy="4966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251" y="482590"/>
            <a:ext cx="2943806" cy="134281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022" y="1742698"/>
            <a:ext cx="1511368" cy="71111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127" y="2233376"/>
            <a:ext cx="5186275" cy="490393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988759" y="1922196"/>
            <a:ext cx="4687649" cy="4762766"/>
            <a:chOff x="5988759" y="1922196"/>
            <a:chExt cx="4687649" cy="476276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8759" y="1922196"/>
              <a:ext cx="4687649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251" y="482590"/>
            <a:ext cx="2943806" cy="134281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008" y="1731557"/>
            <a:ext cx="1231454" cy="71111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565" y="3181336"/>
            <a:ext cx="5100449" cy="19757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988759" y="1922196"/>
            <a:ext cx="4687649" cy="4762766"/>
            <a:chOff x="5988759" y="1922196"/>
            <a:chExt cx="4687649" cy="476276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8759" y="1922196"/>
              <a:ext cx="4687649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251" y="474561"/>
            <a:ext cx="1563168" cy="135962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565" y="1872253"/>
            <a:ext cx="5128887" cy="502333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013824" y="1922196"/>
            <a:ext cx="4662584" cy="4762766"/>
            <a:chOff x="6013824" y="1922196"/>
            <a:chExt cx="4662584" cy="47627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3824" y="1922196"/>
              <a:ext cx="4662584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6506" y="687600"/>
            <a:ext cx="359504" cy="6144079"/>
            <a:chOff x="-86506" y="687600"/>
            <a:chExt cx="359504" cy="61440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506" y="687600"/>
              <a:ext cx="359504" cy="614407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251" y="474561"/>
            <a:ext cx="1563168" cy="135962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80" y="1690043"/>
            <a:ext cx="916606" cy="50991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565" y="2200134"/>
            <a:ext cx="5087487" cy="393761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13824" y="1574386"/>
            <a:ext cx="4844314" cy="53926"/>
            <a:chOff x="6013824" y="1574386"/>
            <a:chExt cx="4844314" cy="5392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3824" y="1574386"/>
              <a:ext cx="4844314" cy="539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988759" y="1922196"/>
            <a:ext cx="4687649" cy="4762766"/>
            <a:chOff x="5988759" y="1922196"/>
            <a:chExt cx="4687649" cy="476276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8759" y="1922196"/>
              <a:ext cx="4687649" cy="476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ll</cp:lastModifiedBy>
  <cp:revision>2</cp:revision>
  <dcterms:created xsi:type="dcterms:W3CDTF">2024-05-22T01:05:36Z</dcterms:created>
  <dcterms:modified xsi:type="dcterms:W3CDTF">2024-05-27T12:29:10Z</dcterms:modified>
</cp:coreProperties>
</file>