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10693400" cy="756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-115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685800"/>
            <a:ext cx="355600" cy="614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787400"/>
            <a:ext cx="5232400" cy="1358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2857500"/>
            <a:ext cx="5054600" cy="3949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1574800"/>
            <a:ext cx="4178300" cy="50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1955800"/>
            <a:ext cx="4254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200000">
            <a:off x="-1993900" y="3251200"/>
            <a:ext cx="5232400" cy="50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1651000"/>
            <a:ext cx="4127500" cy="54991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51000"/>
            <a:ext cx="4127500" cy="5499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660400"/>
            <a:ext cx="16637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200000">
            <a:off x="-1993900" y="3251200"/>
            <a:ext cx="5232400" cy="50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1485900"/>
            <a:ext cx="7416800" cy="549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660400"/>
            <a:ext cx="16637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200000">
            <a:off x="-1993900" y="3251200"/>
            <a:ext cx="5232400" cy="50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8559800" cy="549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596900"/>
            <a:ext cx="34290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200000">
            <a:off x="-1993900" y="3251200"/>
            <a:ext cx="5232400" cy="50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8559800" cy="549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596900"/>
            <a:ext cx="34290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33500"/>
            <a:ext cx="1739900" cy="106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6200000">
            <a:off x="8267700" y="1790700"/>
            <a:ext cx="3441700" cy="50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3530600"/>
            <a:ext cx="5600700" cy="3403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2489200"/>
            <a:ext cx="51943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" y="279400"/>
            <a:ext cx="5041900" cy="1282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685800"/>
            <a:ext cx="355600" cy="614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44500"/>
            <a:ext cx="5918200" cy="2044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2857500"/>
            <a:ext cx="5118100" cy="3949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1574800"/>
            <a:ext cx="4178300" cy="50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1955800"/>
            <a:ext cx="4254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685800"/>
            <a:ext cx="355600" cy="614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546100"/>
            <a:ext cx="5410200" cy="2641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2705100"/>
            <a:ext cx="5130800" cy="4267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1574800"/>
            <a:ext cx="4178300" cy="50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1955800"/>
            <a:ext cx="4254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685800"/>
            <a:ext cx="355600" cy="614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546100"/>
            <a:ext cx="3924300" cy="2641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743200"/>
            <a:ext cx="5143500" cy="429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1574800"/>
            <a:ext cx="4178300" cy="50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1955800"/>
            <a:ext cx="4254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685800"/>
            <a:ext cx="355600" cy="614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3200"/>
            <a:ext cx="5524500" cy="3327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971800"/>
            <a:ext cx="5105400" cy="3797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1574800"/>
            <a:ext cx="4178300" cy="50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1955800"/>
            <a:ext cx="4254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0807700" cy="647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368300"/>
            <a:ext cx="3683000" cy="5575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816100" y="4533900"/>
            <a:ext cx="4876800" cy="50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0" y="1168400"/>
            <a:ext cx="3111500" cy="4152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83500" y="3098800"/>
            <a:ext cx="48768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685800"/>
            <a:ext cx="355600" cy="614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44500"/>
            <a:ext cx="8001000" cy="2044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2082800"/>
            <a:ext cx="5778500" cy="5308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1574800"/>
            <a:ext cx="4178300" cy="50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1955800"/>
            <a:ext cx="4254500" cy="4762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600" y="1206500"/>
            <a:ext cx="24511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33700"/>
            <a:ext cx="3860800" cy="106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11300"/>
            <a:ext cx="4914900" cy="1219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00" y="1587500"/>
            <a:ext cx="3975100" cy="529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>
            <a:off x="-76200" y="5295900"/>
            <a:ext cx="27686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685800"/>
            <a:ext cx="355600" cy="614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787400"/>
            <a:ext cx="2755900" cy="1358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98700"/>
            <a:ext cx="5156200" cy="455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1574800"/>
            <a:ext cx="4178300" cy="50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1955800"/>
            <a:ext cx="4254500" cy="476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ll</dc:creator>
  <cp:lastModifiedBy>ll</cp:lastModifiedBy>
  <cp:revision>4</cp:revision>
  <dcterms:created xsi:type="dcterms:W3CDTF">2006-08-16T00:00:00Z</dcterms:created>
  <dcterms:modified xsi:type="dcterms:W3CDTF">2024-05-27T12:36:01Z</dcterms:modified>
</cp:coreProperties>
</file>