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removePersonalInfoOnSave="1" autoCompressPictures="0">
  <p:sldMasterIdLst>
    <p:sldMasterId id="2147483702" r:id="rId1"/>
    <p:sldMasterId id="2147483703" r:id="rId2"/>
  </p:sldMasterIdLst>
  <p:notesMasterIdLst>
    <p:notesMasterId r:id="rId3"/>
  </p:notesMasterIdLst>
  <p:handoutMasterIdLst>
    <p:handoutMasterId r:id="rId4"/>
  </p:handoutMasterIdLst>
  <p:sldIdLst>
    <p:sldId id="256" r:id="rId5"/>
    <p:sldId id="412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5" name="만든 이" initials="오전" lastIdx="0" clrIdx="4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72" autoAdjust="0"/>
    <p:restoredTop sz="95963" autoAdjust="0"/>
  </p:normalViewPr>
  <p:slideViewPr>
    <p:cSldViewPr snapToGrid="0">
      <p:cViewPr varScale="1">
        <p:scale>
          <a:sx n="100" d="100"/>
          <a:sy n="100" d="100"/>
        </p:scale>
        <p:origin x="474" y="84"/>
      </p:cViewPr>
      <p:guideLst>
        <p:guide orient="horz" pos="2155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084" y="84"/>
      </p:cViewPr>
    </p:cSldViewPr>
  </p:notes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6.xml"  /><Relationship Id="rId11" Type="http://schemas.openxmlformats.org/officeDocument/2006/relationships/slide" Target="slides/slide7.xml"  /><Relationship Id="rId12" Type="http://schemas.openxmlformats.org/officeDocument/2006/relationships/slide" Target="slides/slide8.xml"  /><Relationship Id="rId13" Type="http://schemas.openxmlformats.org/officeDocument/2006/relationships/slide" Target="slides/slide9.xml"  /><Relationship Id="rId14" Type="http://schemas.openxmlformats.org/officeDocument/2006/relationships/slide" Target="slides/slide10.xml"  /><Relationship Id="rId15" Type="http://schemas.openxmlformats.org/officeDocument/2006/relationships/slide" Target="slides/slide11.xml"  /><Relationship Id="rId16" Type="http://schemas.openxmlformats.org/officeDocument/2006/relationships/slide" Target="slides/slide12.xml"  /><Relationship Id="rId17" Type="http://schemas.openxmlformats.org/officeDocument/2006/relationships/slide" Target="slides/slide13.xml"  /><Relationship Id="rId18" Type="http://schemas.openxmlformats.org/officeDocument/2006/relationships/slide" Target="slides/slide14.xml"  /><Relationship Id="rId19" Type="http://schemas.openxmlformats.org/officeDocument/2006/relationships/slide" Target="slides/slide15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6.xml"  /><Relationship Id="rId21" Type="http://schemas.openxmlformats.org/officeDocument/2006/relationships/slide" Target="slides/slide17.xml"  /><Relationship Id="rId22" Type="http://schemas.openxmlformats.org/officeDocument/2006/relationships/slide" Target="slides/slide18.xml"  /><Relationship Id="rId23" Type="http://schemas.openxmlformats.org/officeDocument/2006/relationships/slide" Target="slides/slide19.xml"  /><Relationship Id="rId24" Type="http://schemas.openxmlformats.org/officeDocument/2006/relationships/slide" Target="slides/slide20.xml"  /><Relationship Id="rId25" Type="http://schemas.openxmlformats.org/officeDocument/2006/relationships/slide" Target="slides/slide21.xml"  /><Relationship Id="rId26" Type="http://schemas.openxmlformats.org/officeDocument/2006/relationships/slide" Target="slides/slide22.xml"  /><Relationship Id="rId27" Type="http://schemas.openxmlformats.org/officeDocument/2006/relationships/commentAuthors" Target="commentAuthors.xml"  /><Relationship Id="rId28" Type="http://schemas.openxmlformats.org/officeDocument/2006/relationships/presProps" Target="presProps.xml"  /><Relationship Id="rId29" Type="http://schemas.openxmlformats.org/officeDocument/2006/relationships/viewProps" Target="viewProps.xml"  /><Relationship Id="rId3" Type="http://schemas.openxmlformats.org/officeDocument/2006/relationships/notesMaster" Target="notesMasters/notesMaster1.xml"  /><Relationship Id="rId30" Type="http://schemas.openxmlformats.org/officeDocument/2006/relationships/theme" Target="theme/theme1.xml"  /><Relationship Id="rId31" Type="http://schemas.openxmlformats.org/officeDocument/2006/relationships/tableStyles" Target="tableStyles.xml"  /><Relationship Id="rId4" Type="http://schemas.openxmlformats.org/officeDocument/2006/relationships/handoutMaster" Target="handoutMasters/handoutMaster1.xml"  /><Relationship Id="rId5" Type="http://schemas.openxmlformats.org/officeDocument/2006/relationships/slide" Target="slides/slide1.xml"  /><Relationship Id="rId6" Type="http://schemas.openxmlformats.org/officeDocument/2006/relationships/slide" Target="slides/slide2.xml"  /><Relationship Id="rId7" Type="http://schemas.openxmlformats.org/officeDocument/2006/relationships/slide" Target="slides/slide3.xml"  /><Relationship Id="rId8" Type="http://schemas.openxmlformats.org/officeDocument/2006/relationships/slide" Target="slides/slide4.xml"  /><Relationship Id="rId9" Type="http://schemas.openxmlformats.org/officeDocument/2006/relationships/slide" Target="slides/slide5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4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rt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rtl="0">
              <a:defRPr/>
            </a:pPr>
            <a:fld id="{A4A07683-26E7-404C-B1B5-1077B8650038}" type="datetime1">
              <a:rPr lang="ko-KR" altLang="en-US">
                <a:latin typeface="맑은 고딕"/>
                <a:ea typeface="맑은 고딕"/>
              </a:rPr>
              <a:pPr rtl="0">
                <a:defRPr/>
              </a:pPr>
              <a:t>2023-09-29</a:t>
            </a:fld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rt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rtl="0">
              <a:defRPr/>
            </a:pPr>
            <a:fld id="{83436F7D-74B8-491D-9B56-3C7529DF59F4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‹#›</a:t>
            </a:fld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 baseline="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 baseline="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fld id="{2C848670-CE62-4826-B6ED-5E50B164C7DC}" type="datetime1">
              <a:rPr lang="ko-KR" altLang="en-US"/>
              <a:pPr lvl="0">
                <a:defRPr/>
              </a:pPr>
              <a:t>2023-09-29</a:t>
            </a:fld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rt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 rtl="0">
              <a:defRPr/>
            </a:pPr>
            <a:r>
              <a:rPr lang="ko-KR" altLang="en-US"/>
              <a:t>마스터 텍스트 스타일을 편집하려면 클릭하세요</a:t>
            </a:r>
            <a:r>
              <a:rPr lang="en-US" altLang="ko-KR"/>
              <a:t>.</a:t>
            </a:r>
            <a:endParaRPr lang="en-US" altLang="ko-KR"/>
          </a:p>
          <a:p>
            <a:pPr lvl="1" rt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 rt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 rt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 rtl="0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 baseline="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 baseline="0">
                <a:latin typeface="맑은 고딕"/>
                <a:ea typeface="맑은 고딕"/>
              </a:defRPr>
            </a:lvl1pPr>
          </a:lstStyle>
          <a:p>
            <a:pPr lvl="0">
              <a:defRPr/>
            </a:pPr>
            <a:fld id="{05EB07D3-876E-4CE3-BE97-1887ED6BB637}" type="slidenum">
              <a:rPr lang="en-US" altLang="ko-KR"/>
              <a:pPr lvl="0">
                <a:defRPr/>
              </a:pPr>
              <a:t>‹#›</a:t>
            </a:fld>
            <a:endParaRPr lang="ko-KR" altLang="en-US"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맑은 고딕"/>
        <a:ea typeface="맑은 고딕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맑은 고딕"/>
        <a:ea typeface="맑은 고딕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맑은 고딕"/>
        <a:ea typeface="맑은 고딕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맑은 고딕"/>
        <a:ea typeface="맑은 고딕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맑은 고딕"/>
        <a:ea typeface="맑은 고딕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0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6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7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8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9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.xml"  /></Relationships>
</file>

<file path=ppt/notesSlides/_rels/notesSlide2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0.xml"  /></Relationships>
</file>

<file path=ppt/notesSlides/_rels/notesSlide2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1.xml"  /></Relationships>
</file>

<file path=ppt/notesSlides/_rels/notesSlide2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2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6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7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8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9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B07D3-876E-4CE3-BE97-1887ED6BB637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931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51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00040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52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05874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53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3919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54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42641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55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167875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56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237620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ko-KR" smtClean="0">
                <a:latin typeface="맑은 고딕"/>
                <a:ea typeface="맑은 고딕"/>
              </a:rPr>
              <a:t>57</a:t>
            </a:fld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72590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ko-KR" smtClean="0">
                <a:latin typeface="맑은 고딕"/>
                <a:ea typeface="맑은 고딕"/>
              </a:rPr>
              <a:t>58</a:t>
            </a:fld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420563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59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377662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60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0365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6381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61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537590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62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324303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63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88697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44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35830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ko-KR" smtClean="0">
                <a:latin typeface="맑은 고딕"/>
                <a:ea typeface="맑은 고딕"/>
              </a:rPr>
              <a:t>45</a:t>
            </a:fld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99289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ko-KR" smtClean="0">
                <a:latin typeface="맑은 고딕"/>
                <a:ea typeface="맑은 고딕"/>
              </a:rPr>
              <a:t>46</a:t>
            </a:fld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6758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47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007789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48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50487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05EB07D3-876E-4CE3-BE97-1887ED6BB637}" type="slidenum">
              <a:rPr lang="en-US" altLang="ko-KR">
                <a:latin typeface="맑은 고딕"/>
                <a:ea typeface="맑은 고딕"/>
              </a:rPr>
              <a:pPr rtl="0">
                <a:defRPr/>
              </a:pPr>
              <a:t>49</a:t>
            </a:fld>
            <a:endParaRPr lang="en-US" altLang="ko-KR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447766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EB07D3-876E-4CE3-BE97-1887ED6BB637}" type="slidenum">
              <a:rPr lang="en-US" altLang="ko-KR" smtClean="0">
                <a:latin typeface="맑은 고딕"/>
                <a:ea typeface="맑은 고딕"/>
              </a:rPr>
              <a:t>50</a:t>
            </a:fld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79544628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1.jpe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2.jpeg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9.jpeg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3.jpeg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4.jpeg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9.jpe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5.jpeg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6.jpeg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.jpeg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2.jpeg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3.jpeg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6.jpeg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7.jpeg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8.jpeg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9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0.jpeg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1.jpeg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7.jpeg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2.jpeg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9.jpeg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3.jpeg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4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9.jpeg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5.jpeg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16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9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0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야외, 하늘, 자연을 담은 그림&#10;&#10;자동 생성된 설명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106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68840" y="472377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" y="536574"/>
            <a:ext cx="7620000" cy="578485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68840" y="5701668"/>
            <a:ext cx="2423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1122363"/>
            <a:ext cx="4446270" cy="2387600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277D2B5-DEF8-4833-801A-DC6C2692B9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1358" y="416229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글머리 기호 3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1099958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7229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7229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179458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A93A97B-BCBE-41A6-8F7C-75F49A3E9414}"/>
              </a:ext>
            </a:extLst>
          </p:cNvPr>
          <p:cNvSpPr/>
          <p:nvPr userDrawn="1"/>
        </p:nvSpPr>
        <p:spPr>
          <a:xfrm>
            <a:off x="8043609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텍스트 개체 틀 8">
            <a:extLst>
              <a:ext uri="{FF2B5EF4-FFF2-40B4-BE49-F238E27FC236}">
                <a16:creationId xmlns:a16="http://schemas.microsoft.com/office/drawing/2014/main" id="{C740CCCA-3569-463C-B2AC-A5A7F0D4978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90880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27" name="텍스트 개체 틀 10">
            <a:extLst>
              <a:ext uri="{FF2B5EF4-FFF2-40B4-BE49-F238E27FC236}">
                <a16:creationId xmlns:a16="http://schemas.microsoft.com/office/drawing/2014/main" id="{F8CE8B97-7C16-44A0-BFB9-F96C598432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90880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cxnSp>
        <p:nvCxnSpPr>
          <p:cNvPr id="29" name="직선 연결선(S) 28">
            <a:extLst>
              <a:ext uri="{FF2B5EF4-FFF2-40B4-BE49-F238E27FC236}">
                <a16:creationId xmlns:a16="http://schemas.microsoft.com/office/drawing/2014/main" id="{DE2C4107-B380-4B54-A179-81B6EE4FE61C}"/>
              </a:ext>
            </a:extLst>
          </p:cNvPr>
          <p:cNvCxnSpPr>
            <a:cxnSpLocks/>
          </p:cNvCxnSpPr>
          <p:nvPr userDrawn="1"/>
        </p:nvCxnSpPr>
        <p:spPr>
          <a:xfrm>
            <a:off x="9123109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1DCE194-0C0A-4B39-AC60-F38FF6DF9302}"/>
              </a:ext>
            </a:extLst>
          </p:cNvPr>
          <p:cNvSpPr/>
          <p:nvPr userDrawn="1"/>
        </p:nvSpPr>
        <p:spPr>
          <a:xfrm>
            <a:off x="4559300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텍스트 개체 틀 8">
            <a:extLst>
              <a:ext uri="{FF2B5EF4-FFF2-40B4-BE49-F238E27FC236}">
                <a16:creationId xmlns:a16="http://schemas.microsoft.com/office/drawing/2014/main" id="{89436B85-0AC5-4B9C-991F-09BD4B25D6D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6571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33" name="텍스트 개체 틀 10">
            <a:extLst>
              <a:ext uri="{FF2B5EF4-FFF2-40B4-BE49-F238E27FC236}">
                <a16:creationId xmlns:a16="http://schemas.microsoft.com/office/drawing/2014/main" id="{A5815370-788B-420F-8599-14DD0C007C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6571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cxnSp>
        <p:nvCxnSpPr>
          <p:cNvPr id="34" name="직선 연결선(S) 33">
            <a:extLst>
              <a:ext uri="{FF2B5EF4-FFF2-40B4-BE49-F238E27FC236}">
                <a16:creationId xmlns:a16="http://schemas.microsoft.com/office/drawing/2014/main" id="{7B9BE1E5-4A83-4CB5-9052-BC1A7677D705}"/>
              </a:ext>
            </a:extLst>
          </p:cNvPr>
          <p:cNvCxnSpPr>
            <a:cxnSpLocks/>
          </p:cNvCxnSpPr>
          <p:nvPr userDrawn="1"/>
        </p:nvCxnSpPr>
        <p:spPr>
          <a:xfrm>
            <a:off x="5638800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날짜 개체 틀 2">
            <a:extLst>
              <a:ext uri="{FF2B5EF4-FFF2-40B4-BE49-F238E27FC236}">
                <a16:creationId xmlns:a16="http://schemas.microsoft.com/office/drawing/2014/main" id="{C3697011-E6CC-4901-995E-295A6B2A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36" name="바닥글 개체 틀 3">
            <a:extLst>
              <a:ext uri="{FF2B5EF4-FFF2-40B4-BE49-F238E27FC236}">
                <a16:creationId xmlns:a16="http://schemas.microsoft.com/office/drawing/2014/main" id="{EA6FBB3A-E08E-4C9D-A6BC-A4437629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37" name="슬라이드 번호 개체 틀 4">
            <a:extLst>
              <a:ext uri="{FF2B5EF4-FFF2-40B4-BE49-F238E27FC236}">
                <a16:creationId xmlns:a16="http://schemas.microsoft.com/office/drawing/2014/main" id="{741F3B34-2439-43D5-886C-2652B0BF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19205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B4CF7930-2AA6-47D6-A0F2-438A1BDA76F6}"/>
              </a:ext>
            </a:extLst>
          </p:cNvPr>
          <p:cNvSpPr/>
          <p:nvPr userDrawn="1"/>
        </p:nvSpPr>
        <p:spPr>
          <a:xfrm>
            <a:off x="7551735" y="0"/>
            <a:ext cx="46402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75779ED-1BC5-487B-8B42-16D736E7A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7467" y="0"/>
            <a:ext cx="304268" cy="6858000"/>
          </a:xfrm>
          <a:prstGeom prst="rect">
            <a:avLst/>
          </a:prstGeom>
        </p:spPr>
      </p:pic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E5BF40A6-F21A-4A84-8F8C-11A4BBCD9B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2050" y="4347256"/>
            <a:ext cx="3975804" cy="182970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cxnSp>
        <p:nvCxnSpPr>
          <p:cNvPr id="19" name="직선 연결선(S) 18">
            <a:extLst>
              <a:ext uri="{FF2B5EF4-FFF2-40B4-BE49-F238E27FC236}">
                <a16:creationId xmlns:a16="http://schemas.microsoft.com/office/drawing/2014/main" id="{6DCCE84A-20A5-4E69-9CF9-78FA30B351AC}"/>
              </a:ext>
            </a:extLst>
          </p:cNvPr>
          <p:cNvCxnSpPr>
            <a:cxnSpLocks/>
          </p:cNvCxnSpPr>
          <p:nvPr userDrawn="1"/>
        </p:nvCxnSpPr>
        <p:spPr>
          <a:xfrm>
            <a:off x="1162050" y="2333625"/>
            <a:ext cx="0" cy="12913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1">
            <a:extLst>
              <a:ext uri="{FF2B5EF4-FFF2-40B4-BE49-F238E27FC236}">
                <a16:creationId xmlns:a16="http://schemas.microsoft.com/office/drawing/2014/main" id="{A7D45E80-A572-4F1F-A6DC-46C7E86A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49" y="523875"/>
            <a:ext cx="4514849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noProof="0"/>
              <a:t>마스터 제목 스타일 편집</a:t>
            </a:r>
          </a:p>
        </p:txBody>
      </p:sp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4EEF521D-CBF5-4B15-9226-23563A8C3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1346" y="3956731"/>
            <a:ext cx="3975804" cy="390525"/>
          </a:xfrm>
        </p:spPr>
        <p:txBody>
          <a:bodyPr lIns="0" rtlCol="0">
            <a:noAutofit/>
          </a:bodyPr>
          <a:lstStyle>
            <a:lvl1pPr marL="0" indent="0">
              <a:buNone/>
              <a:defRPr sz="1200" b="1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id="{B85B4523-BC07-42A3-8A4D-5E2D9CAE0DA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20887" y="285673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6" name="텍스트 개체 틀 22">
            <a:extLst>
              <a:ext uri="{FF2B5EF4-FFF2-40B4-BE49-F238E27FC236}">
                <a16:creationId xmlns:a16="http://schemas.microsoft.com/office/drawing/2014/main" id="{534AB7F6-3491-4274-B3F2-F871EFB720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183" y="254241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4B1BC6A9-C15F-4476-80D3-8E9A9A98B2F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20887" y="4162990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9" name="텍스트 개체 틀 22">
            <a:extLst>
              <a:ext uri="{FF2B5EF4-FFF2-40B4-BE49-F238E27FC236}">
                <a16:creationId xmlns:a16="http://schemas.microsoft.com/office/drawing/2014/main" id="{99021676-27CC-4430-A253-24147747F4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183" y="3848665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9CDFC7FE-62FA-4943-BCDD-808A7ABBF21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920887" y="546924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3" name="텍스트 개체 틀 22">
            <a:extLst>
              <a:ext uri="{FF2B5EF4-FFF2-40B4-BE49-F238E27FC236}">
                <a16:creationId xmlns:a16="http://schemas.microsoft.com/office/drawing/2014/main" id="{F0CD399E-155D-416D-8EF4-4190995DC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20183" y="515492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4" name="텍스트 개체 틀 22">
            <a:extLst>
              <a:ext uri="{FF2B5EF4-FFF2-40B4-BE49-F238E27FC236}">
                <a16:creationId xmlns:a16="http://schemas.microsoft.com/office/drawing/2014/main" id="{34648533-B8C6-451A-A70F-831EBFABA6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184" y="1652142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경쟁 업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75DDABA0-16CE-4E19-BE69-D9B7A7E49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6" name="텍스트 개체 틀 14">
            <a:extLst>
              <a:ext uri="{FF2B5EF4-FFF2-40B4-BE49-F238E27FC236}">
                <a16:creationId xmlns:a16="http://schemas.microsoft.com/office/drawing/2014/main" id="{9EFF9B48-1E60-4470-A40A-EA2726265B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7" name="텍스트 개체 틀 14">
            <a:extLst>
              <a:ext uri="{FF2B5EF4-FFF2-40B4-BE49-F238E27FC236}">
                <a16:creationId xmlns:a16="http://schemas.microsoft.com/office/drawing/2014/main" id="{2886CA7A-CC77-44B3-A1CA-BBA33F221C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632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8" name="텍스트 개체 틀 14">
            <a:extLst>
              <a:ext uri="{FF2B5EF4-FFF2-40B4-BE49-F238E27FC236}">
                <a16:creationId xmlns:a16="http://schemas.microsoft.com/office/drawing/2014/main" id="{2132A9FB-F78E-4979-8041-C3FA3A93D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9" name="텍스트 개체 틀 14">
            <a:extLst>
              <a:ext uri="{FF2B5EF4-FFF2-40B4-BE49-F238E27FC236}">
                <a16:creationId xmlns:a16="http://schemas.microsoft.com/office/drawing/2014/main" id="{2A01AEF9-4E0C-4384-AAB1-9B179A8791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0" name="텍스트 개체 틀 14">
            <a:extLst>
              <a:ext uri="{FF2B5EF4-FFF2-40B4-BE49-F238E27FC236}">
                <a16:creationId xmlns:a16="http://schemas.microsoft.com/office/drawing/2014/main" id="{08B5B546-0DF9-45E4-A795-FE967C5EC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1" name="텍스트 개체 틀 14">
            <a:extLst>
              <a:ext uri="{FF2B5EF4-FFF2-40B4-BE49-F238E27FC236}">
                <a16:creationId xmlns:a16="http://schemas.microsoft.com/office/drawing/2014/main" id="{B68C7EB3-2B31-41FF-89E8-F0EBD76621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2" name="텍스트 개체 틀 14">
            <a:extLst>
              <a:ext uri="{FF2B5EF4-FFF2-40B4-BE49-F238E27FC236}">
                <a16:creationId xmlns:a16="http://schemas.microsoft.com/office/drawing/2014/main" id="{66C27F8B-B209-493E-BAB8-FDDE2157DB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3" name="텍스트 개체 틀 14">
            <a:extLst>
              <a:ext uri="{FF2B5EF4-FFF2-40B4-BE49-F238E27FC236}">
                <a16:creationId xmlns:a16="http://schemas.microsoft.com/office/drawing/2014/main" id="{884BDCF5-6254-4805-96B8-A31EE31D46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4990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9E963DDA-51A3-4DBA-B9AB-9476FA302735}"/>
              </a:ext>
            </a:extLst>
          </p:cNvPr>
          <p:cNvCxnSpPr>
            <a:cxnSpLocks/>
          </p:cNvCxnSpPr>
          <p:nvPr userDrawn="1"/>
        </p:nvCxnSpPr>
        <p:spPr>
          <a:xfrm>
            <a:off x="3762680" y="3774842"/>
            <a:ext cx="468364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(S) 24">
            <a:extLst>
              <a:ext uri="{FF2B5EF4-FFF2-40B4-BE49-F238E27FC236}">
                <a16:creationId xmlns:a16="http://schemas.microsoft.com/office/drawing/2014/main" id="{1DCA1E21-932F-47C4-A095-3D682884EC3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텍스트 개체 틀 14">
            <a:extLst>
              <a:ext uri="{FF2B5EF4-FFF2-40B4-BE49-F238E27FC236}">
                <a16:creationId xmlns:a16="http://schemas.microsoft.com/office/drawing/2014/main" id="{8A636DFD-D98E-4314-BD69-68D2528C01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8897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none" spc="0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4" name="그림 3" descr="야외, 하늘, 자연을 담은 그림&#10;&#10;자동 생성된 설명">
            <a:extLst>
              <a:ext uri="{FF2B5EF4-FFF2-40B4-BE49-F238E27FC236}">
                <a16:creationId xmlns:a16="http://schemas.microsoft.com/office/drawing/2014/main" id="{7036201C-6A4F-4D68-A5F0-E6E149C82E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5" name="그림 4" descr="야외, 하늘, 자연을 담은 그림&#10;&#10;자동 생성된 설명">
            <a:extLst>
              <a:ext uri="{FF2B5EF4-FFF2-40B4-BE49-F238E27FC236}">
                <a16:creationId xmlns:a16="http://schemas.microsoft.com/office/drawing/2014/main" id="{1FDEBCE5-FECF-4290-856D-FCF83DC52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29" name="날짜 개체 틀 2">
            <a:extLst>
              <a:ext uri="{FF2B5EF4-FFF2-40B4-BE49-F238E27FC236}">
                <a16:creationId xmlns:a16="http://schemas.microsoft.com/office/drawing/2014/main" id="{84F6DC17-DADB-40C5-8E7F-38D27EF3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30" name="바닥글 개체 틀 3">
            <a:extLst>
              <a:ext uri="{FF2B5EF4-FFF2-40B4-BE49-F238E27FC236}">
                <a16:creationId xmlns:a16="http://schemas.microsoft.com/office/drawing/2014/main" id="{14F47C4C-5E74-433D-AB6E-74585238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31" name="슬라이드 번호 개체 틀 4">
            <a:extLst>
              <a:ext uri="{FF2B5EF4-FFF2-40B4-BE49-F238E27FC236}">
                <a16:creationId xmlns:a16="http://schemas.microsoft.com/office/drawing/2014/main" id="{7A9C981C-6AC9-4F33-9E4B-D1117A82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간 표시줄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395641-1C03-493E-ACE5-E9354716EF89}"/>
              </a:ext>
            </a:extLst>
          </p:cNvPr>
          <p:cNvCxnSpPr>
            <a:cxnSpLocks/>
          </p:cNvCxnSpPr>
          <p:nvPr userDrawn="1"/>
        </p:nvCxnSpPr>
        <p:spPr>
          <a:xfrm>
            <a:off x="1295400" y="3012972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D3B699B4-D7C4-43CC-AC50-5547F9C3C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ctr">
              <a:buNone/>
              <a:defRPr lang="en-US" sz="2000" kern="1200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endParaRPr lang="ko-KR" altLang="en-US" noProof="0"/>
          </a:p>
        </p:txBody>
      </p:sp>
      <p:sp>
        <p:nvSpPr>
          <p:cNvPr id="25" name="텍스트 개체 틀 23">
            <a:extLst>
              <a:ext uri="{FF2B5EF4-FFF2-40B4-BE49-F238E27FC236}">
                <a16:creationId xmlns:a16="http://schemas.microsoft.com/office/drawing/2014/main" id="{7DCCF6F7-DBE5-45B0-9C0D-6E34E9D9AE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</a:t>
            </a:r>
            <a:r>
              <a:rPr lang="ko-KR" altLang="en-US" noProof="0"/>
              <a:t>월</a:t>
            </a:r>
          </a:p>
        </p:txBody>
      </p:sp>
      <p:sp>
        <p:nvSpPr>
          <p:cNvPr id="26" name="텍스트 개체 틀 23">
            <a:extLst>
              <a:ext uri="{FF2B5EF4-FFF2-40B4-BE49-F238E27FC236}">
                <a16:creationId xmlns:a16="http://schemas.microsoft.com/office/drawing/2014/main" id="{D7EF43C7-231B-47B6-9B8E-A499BF6E79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4927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2</a:t>
            </a:r>
            <a:r>
              <a:rPr lang="ko-KR" altLang="en-US" noProof="0"/>
              <a:t>월</a:t>
            </a:r>
          </a:p>
        </p:txBody>
      </p:sp>
      <p:sp>
        <p:nvSpPr>
          <p:cNvPr id="27" name="텍스트 개체 틀 23">
            <a:extLst>
              <a:ext uri="{FF2B5EF4-FFF2-40B4-BE49-F238E27FC236}">
                <a16:creationId xmlns:a16="http://schemas.microsoft.com/office/drawing/2014/main" id="{1976C642-2512-45C1-AC66-B501FB870F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3504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3</a:t>
            </a:r>
            <a:r>
              <a:rPr lang="ko-KR" altLang="en-US" noProof="0"/>
              <a:t>월</a:t>
            </a:r>
          </a:p>
        </p:txBody>
      </p:sp>
      <p:sp>
        <p:nvSpPr>
          <p:cNvPr id="28" name="텍스트 개체 틀 23">
            <a:extLst>
              <a:ext uri="{FF2B5EF4-FFF2-40B4-BE49-F238E27FC236}">
                <a16:creationId xmlns:a16="http://schemas.microsoft.com/office/drawing/2014/main" id="{9947EF49-FB58-4C6A-8C0A-D2D680B7A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8208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4</a:t>
            </a:r>
            <a:r>
              <a:rPr lang="ko-KR" altLang="en-US" noProof="0"/>
              <a:t>월</a:t>
            </a:r>
          </a:p>
        </p:txBody>
      </p:sp>
      <p:sp>
        <p:nvSpPr>
          <p:cNvPr id="29" name="텍스트 개체 틀 23">
            <a:extLst>
              <a:ext uri="{FF2B5EF4-FFF2-40B4-BE49-F238E27FC236}">
                <a16:creationId xmlns:a16="http://schemas.microsoft.com/office/drawing/2014/main" id="{9C7C07AF-3FF2-44C6-9D32-B57CEE6E12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012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6</a:t>
            </a:r>
            <a:r>
              <a:rPr lang="ko-KR" altLang="en-US" noProof="0"/>
              <a:t>월</a:t>
            </a:r>
          </a:p>
        </p:txBody>
      </p:sp>
      <p:sp>
        <p:nvSpPr>
          <p:cNvPr id="30" name="텍스트 개체 틀 23">
            <a:extLst>
              <a:ext uri="{FF2B5EF4-FFF2-40B4-BE49-F238E27FC236}">
                <a16:creationId xmlns:a16="http://schemas.microsoft.com/office/drawing/2014/main" id="{08859D92-084B-4AAC-A35E-9997F82C50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0658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5</a:t>
            </a:r>
            <a:r>
              <a:rPr lang="ko-KR" altLang="en-US" noProof="0"/>
              <a:t>월</a:t>
            </a:r>
          </a:p>
        </p:txBody>
      </p:sp>
      <p:cxnSp>
        <p:nvCxnSpPr>
          <p:cNvPr id="31" name="직선 연결선(S) 30">
            <a:extLst>
              <a:ext uri="{FF2B5EF4-FFF2-40B4-BE49-F238E27FC236}">
                <a16:creationId xmlns:a16="http://schemas.microsoft.com/office/drawing/2014/main" id="{599D4720-091C-4EB1-BC99-606EB779347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5070508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텍스트 개체 틀 23">
            <a:extLst>
              <a:ext uri="{FF2B5EF4-FFF2-40B4-BE49-F238E27FC236}">
                <a16:creationId xmlns:a16="http://schemas.microsoft.com/office/drawing/2014/main" id="{A88A27CA-6841-483D-BB86-43C77BB6A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6350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7</a:t>
            </a:r>
            <a:r>
              <a:rPr lang="ko-KR" altLang="en-US" noProof="0"/>
              <a:t>월</a:t>
            </a:r>
          </a:p>
        </p:txBody>
      </p:sp>
      <p:sp>
        <p:nvSpPr>
          <p:cNvPr id="33" name="텍스트 개체 틀 23">
            <a:extLst>
              <a:ext uri="{FF2B5EF4-FFF2-40B4-BE49-F238E27FC236}">
                <a16:creationId xmlns:a16="http://schemas.microsoft.com/office/drawing/2014/main" id="{68ED6D85-DDFA-46B4-BA5A-892D7ED6CB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44927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8</a:t>
            </a:r>
            <a:r>
              <a:rPr lang="ko-KR" altLang="en-US" noProof="0"/>
              <a:t>월</a:t>
            </a:r>
          </a:p>
        </p:txBody>
      </p:sp>
      <p:sp>
        <p:nvSpPr>
          <p:cNvPr id="34" name="텍스트 개체 틀 23">
            <a:extLst>
              <a:ext uri="{FF2B5EF4-FFF2-40B4-BE49-F238E27FC236}">
                <a16:creationId xmlns:a16="http://schemas.microsoft.com/office/drawing/2014/main" id="{D248DAEC-4E3D-4A0E-8EE4-64C5E83372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504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9</a:t>
            </a:r>
            <a:r>
              <a:rPr lang="ko-KR" altLang="en-US" noProof="0"/>
              <a:t>월</a:t>
            </a:r>
          </a:p>
        </p:txBody>
      </p:sp>
      <p:sp>
        <p:nvSpPr>
          <p:cNvPr id="35" name="텍스트 개체 틀 23">
            <a:extLst>
              <a:ext uri="{FF2B5EF4-FFF2-40B4-BE49-F238E27FC236}">
                <a16:creationId xmlns:a16="http://schemas.microsoft.com/office/drawing/2014/main" id="{BE3E7173-46E0-4647-AF6E-3D3F923D70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8208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10</a:t>
            </a:r>
            <a:r>
              <a:rPr lang="ko-KR" altLang="en-US" noProof="0"/>
              <a:t>월</a:t>
            </a:r>
          </a:p>
        </p:txBody>
      </p:sp>
      <p:sp>
        <p:nvSpPr>
          <p:cNvPr id="36" name="텍스트 개체 틀 23">
            <a:extLst>
              <a:ext uri="{FF2B5EF4-FFF2-40B4-BE49-F238E27FC236}">
                <a16:creationId xmlns:a16="http://schemas.microsoft.com/office/drawing/2014/main" id="{383EE998-C462-4F32-BF67-164C6CB58F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012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12</a:t>
            </a:r>
            <a:r>
              <a:rPr lang="ko-KR" altLang="en-US" noProof="0"/>
              <a:t>월</a:t>
            </a:r>
          </a:p>
        </p:txBody>
      </p:sp>
      <p:sp>
        <p:nvSpPr>
          <p:cNvPr id="37" name="텍스트 개체 틀 23">
            <a:extLst>
              <a:ext uri="{FF2B5EF4-FFF2-40B4-BE49-F238E27FC236}">
                <a16:creationId xmlns:a16="http://schemas.microsoft.com/office/drawing/2014/main" id="{2A189DDD-670F-46A8-8840-E981413F4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0658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11</a:t>
            </a:r>
            <a:r>
              <a:rPr lang="ko-KR" altLang="en-US" noProof="0"/>
              <a:t>월</a:t>
            </a:r>
          </a:p>
        </p:txBody>
      </p:sp>
      <p:sp>
        <p:nvSpPr>
          <p:cNvPr id="38" name="텍스트 개체 틀 10">
            <a:extLst>
              <a:ext uri="{FF2B5EF4-FFF2-40B4-BE49-F238E27FC236}">
                <a16:creationId xmlns:a16="http://schemas.microsoft.com/office/drawing/2014/main" id="{540CE67A-DD2D-46B5-B05E-82306D2FCB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18463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39" name="텍스트 개체 틀 10">
            <a:extLst>
              <a:ext uri="{FF2B5EF4-FFF2-40B4-BE49-F238E27FC236}">
                <a16:creationId xmlns:a16="http://schemas.microsoft.com/office/drawing/2014/main" id="{BB6DC8F1-E86C-4CDB-9265-94B50CFEF9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24194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40" name="텍스트 개체 틀 10">
            <a:extLst>
              <a:ext uri="{FF2B5EF4-FFF2-40B4-BE49-F238E27FC236}">
                <a16:creationId xmlns:a16="http://schemas.microsoft.com/office/drawing/2014/main" id="{75CE6662-3A66-45A1-9FCC-9BBA8BE55B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55617" y="5176789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41" name="바닥글 개체 틀 5">
            <a:extLst>
              <a:ext uri="{FF2B5EF4-FFF2-40B4-BE49-F238E27FC236}">
                <a16:creationId xmlns:a16="http://schemas.microsoft.com/office/drawing/2014/main" id="{89DF173C-4274-4F9C-BC1A-F47863A47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42" name="슬라이드 번호 개체 틀 6">
            <a:extLst>
              <a:ext uri="{FF2B5EF4-FFF2-40B4-BE49-F238E27FC236}">
                <a16:creationId xmlns:a16="http://schemas.microsoft.com/office/drawing/2014/main" id="{5BE446B2-5954-4D98-A1D5-7BD2F202D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43" name="날짜 개체 틀 3">
            <a:extLst>
              <a:ext uri="{FF2B5EF4-FFF2-40B4-BE49-F238E27FC236}">
                <a16:creationId xmlns:a16="http://schemas.microsoft.com/office/drawing/2014/main" id="{4D7E30F2-3820-4445-A623-44B83424C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852723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이 있는 두 개의 콘텐츠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F7FFB265-53A1-4F4A-93D5-B32472F0BE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857499"/>
            <a:ext cx="59055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8" name="내용 개체 틀 3">
            <a:extLst>
              <a:ext uri="{FF2B5EF4-FFF2-40B4-BE49-F238E27FC236}">
                <a16:creationId xmlns:a16="http://schemas.microsoft.com/office/drawing/2014/main" id="{A1E4F1F9-8369-4C88-9B00-48ACF4934A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0" y="2857499"/>
            <a:ext cx="41148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C593D2C-0F56-450C-86CD-A019ADD077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73300"/>
            <a:ext cx="59055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312AF4CF-A37C-4010-9731-C33A8197C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9000" y="2273300"/>
            <a:ext cx="41148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2" name="그림 11" descr="야외, 하늘, 자연을 담은 그림&#10;&#10;자동 생성된 설명">
            <a:extLst>
              <a:ext uri="{FF2B5EF4-FFF2-40B4-BE49-F238E27FC236}">
                <a16:creationId xmlns:a16="http://schemas.microsoft.com/office/drawing/2014/main" id="{8CD853FB-B552-43EE-A55D-E13ADC8B6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14" name="그림 13" descr="야외, 하늘, 자연을 담은 그림&#10;&#10;자동 생성된 설명">
            <a:extLst>
              <a:ext uri="{FF2B5EF4-FFF2-40B4-BE49-F238E27FC236}">
                <a16:creationId xmlns:a16="http://schemas.microsoft.com/office/drawing/2014/main" id="{C95FC6BE-3777-46FA-A4A2-6C667016B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15" name="텍스트 개체 틀 23">
            <a:extLst>
              <a:ext uri="{FF2B5EF4-FFF2-40B4-BE49-F238E27FC236}">
                <a16:creationId xmlns:a16="http://schemas.microsoft.com/office/drawing/2014/main" id="{DD19217A-B411-49D0-84C7-16BA3F21F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l">
              <a:buNone/>
              <a:defRPr lang="en-US" sz="2000" kern="1200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endParaRPr lang="ko-KR" altLang="en-US" noProof="0"/>
          </a:p>
        </p:txBody>
      </p:sp>
      <p:sp>
        <p:nvSpPr>
          <p:cNvPr id="16" name="바닥글 개체 틀 5">
            <a:extLst>
              <a:ext uri="{FF2B5EF4-FFF2-40B4-BE49-F238E27FC236}">
                <a16:creationId xmlns:a16="http://schemas.microsoft.com/office/drawing/2014/main" id="{EA82BD0B-4BD1-40BF-865D-C6A32C640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17" name="슬라이드 번호 개체 틀 6">
            <a:extLst>
              <a:ext uri="{FF2B5EF4-FFF2-40B4-BE49-F238E27FC236}">
                <a16:creationId xmlns:a16="http://schemas.microsoft.com/office/drawing/2014/main" id="{C34C6F6C-1D22-4E30-BC57-12F1408D7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8" name="날짜 개체 틀 3">
            <a:extLst>
              <a:ext uri="{FF2B5EF4-FFF2-40B4-BE49-F238E27FC236}">
                <a16:creationId xmlns:a16="http://schemas.microsoft.com/office/drawing/2014/main" id="{94B53078-6930-4337-8412-A0228A7BEF3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01958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임라인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 descr="야외, 하늘, 자연을 담은 그림&#10;&#10;자동 생성된 설명">
            <a:extLst>
              <a:ext uri="{FF2B5EF4-FFF2-40B4-BE49-F238E27FC236}">
                <a16:creationId xmlns:a16="http://schemas.microsoft.com/office/drawing/2014/main" id="{B184911A-D23E-4AE4-AA9D-D9351F39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" y="3995381"/>
            <a:ext cx="10332720" cy="12232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설명 자료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7" name="텍스트 개체 틀 10">
            <a:extLst>
              <a:ext uri="{FF2B5EF4-FFF2-40B4-BE49-F238E27FC236}">
                <a16:creationId xmlns:a16="http://schemas.microsoft.com/office/drawing/2014/main" id="{FB058FB8-1105-4C4A-BC46-FC5263C51B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/>
              <a:t>연도</a:t>
            </a:r>
            <a:endParaRPr lang="ko-KR" altLang="en-ZA" noProof="0"/>
          </a:p>
        </p:txBody>
      </p:sp>
      <p:sp>
        <p:nvSpPr>
          <p:cNvPr id="8" name="텍스트 개체 틀 10">
            <a:extLst>
              <a:ext uri="{FF2B5EF4-FFF2-40B4-BE49-F238E27FC236}">
                <a16:creationId xmlns:a16="http://schemas.microsoft.com/office/drawing/2014/main" id="{0F15AF40-266A-4348-9B27-CBABA9E3D9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ECD58177-9C19-4D24-9FFF-58EECDE765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ABE7486E-0AF8-4124-830C-420FA1F92B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F64A74A1-7AA0-4CCA-91E2-173B9CC7AF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128FF9BA-B29D-439F-A4A3-BFE6BC8B45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/>
              <a:t>연도</a:t>
            </a:r>
            <a:endParaRPr lang="ko-KR" altLang="en-ZA" noProof="0"/>
          </a:p>
        </p:txBody>
      </p: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671CD701-6647-40A3-B851-9CA1C8D356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B6A8BFC1-7FA0-4CAA-97FD-9A01BA00D2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5" name="텍스트 개체 틀 10">
            <a:extLst>
              <a:ext uri="{FF2B5EF4-FFF2-40B4-BE49-F238E27FC236}">
                <a16:creationId xmlns:a16="http://schemas.microsoft.com/office/drawing/2014/main" id="{ED0C2842-0D4E-486C-A993-1D0D75D494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A59B4F0E-8F16-42CC-8346-A00DADA20E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7" name="텍스트 개체 틀 10">
            <a:extLst>
              <a:ext uri="{FF2B5EF4-FFF2-40B4-BE49-F238E27FC236}">
                <a16:creationId xmlns:a16="http://schemas.microsoft.com/office/drawing/2014/main" id="{99D7695C-A738-4500-B476-95B5729911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B3B984CB-A282-404B-8B4C-8FEE071EB2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5F337119-92E1-4057-81DB-A0B6F5747A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688EEFA1-753B-4733-8686-F3A10A131B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C7B05348-942A-4131-9A3F-479F3F9A9A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2" name="텍스트 개체 틀 10">
            <a:extLst>
              <a:ext uri="{FF2B5EF4-FFF2-40B4-BE49-F238E27FC236}">
                <a16:creationId xmlns:a16="http://schemas.microsoft.com/office/drawing/2014/main" id="{B3C00ACD-1C1A-4069-B8CB-DB8CA8A0B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CA74A790-DCD1-46EB-8261-607BEF403CC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4" name="텍스트 개체 틀 10">
            <a:extLst>
              <a:ext uri="{FF2B5EF4-FFF2-40B4-BE49-F238E27FC236}">
                <a16:creationId xmlns:a16="http://schemas.microsoft.com/office/drawing/2014/main" id="{17825B37-7E7B-4D73-967B-AA07F007C0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5" name="텍스트 개체 틀 10">
            <a:extLst>
              <a:ext uri="{FF2B5EF4-FFF2-40B4-BE49-F238E27FC236}">
                <a16:creationId xmlns:a16="http://schemas.microsoft.com/office/drawing/2014/main" id="{DA6EB697-D6DD-4343-BAC9-49514C5D51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6" name="텍스트 개체 틀 10">
            <a:extLst>
              <a:ext uri="{FF2B5EF4-FFF2-40B4-BE49-F238E27FC236}">
                <a16:creationId xmlns:a16="http://schemas.microsoft.com/office/drawing/2014/main" id="{9E70367E-C969-4F8A-AC6F-5E7AC2C0BC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7" name="텍스트 개체 틀 10">
            <a:extLst>
              <a:ext uri="{FF2B5EF4-FFF2-40B4-BE49-F238E27FC236}">
                <a16:creationId xmlns:a16="http://schemas.microsoft.com/office/drawing/2014/main" id="{30575E90-7198-47A0-805F-3162B2386DC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8" name="텍스트 개체 틀 10">
            <a:extLst>
              <a:ext uri="{FF2B5EF4-FFF2-40B4-BE49-F238E27FC236}">
                <a16:creationId xmlns:a16="http://schemas.microsoft.com/office/drawing/2014/main" id="{3ED2274A-F2D9-4427-99BF-1D78414DBC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9" name="텍스트 개체 틀 10">
            <a:extLst>
              <a:ext uri="{FF2B5EF4-FFF2-40B4-BE49-F238E27FC236}">
                <a16:creationId xmlns:a16="http://schemas.microsoft.com/office/drawing/2014/main" id="{231D0A8C-CD54-4D10-A8F5-97CF139C25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0" name="텍스트 개체 틀 10">
            <a:extLst>
              <a:ext uri="{FF2B5EF4-FFF2-40B4-BE49-F238E27FC236}">
                <a16:creationId xmlns:a16="http://schemas.microsoft.com/office/drawing/2014/main" id="{AFC15A55-7462-4E94-8DA3-5549FE7AAC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1" name="텍스트 개체 틀 10">
            <a:extLst>
              <a:ext uri="{FF2B5EF4-FFF2-40B4-BE49-F238E27FC236}">
                <a16:creationId xmlns:a16="http://schemas.microsoft.com/office/drawing/2014/main" id="{4D808E3A-2D47-4508-B487-97E7B840A1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2" name="텍스트 개체 틀 10">
            <a:extLst>
              <a:ext uri="{FF2B5EF4-FFF2-40B4-BE49-F238E27FC236}">
                <a16:creationId xmlns:a16="http://schemas.microsoft.com/office/drawing/2014/main" id="{2B7FEF61-4C66-42E8-81B2-CB838535F7E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</p:spTree>
    <p:extLst>
      <p:ext uri="{BB962C8B-B14F-4D97-AF65-F5344CB8AC3E}">
        <p14:creationId xmlns:p14="http://schemas.microsoft.com/office/powerpoint/2010/main" val="2254080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A88965D1-1506-43AA-A066-5CA60D2AD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345AFDE-8D65-480B-9D80-F8B2868463F1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11" name="차트 개체 틀 10">
            <a:extLst>
              <a:ext uri="{FF2B5EF4-FFF2-40B4-BE49-F238E27FC236}">
                <a16:creationId xmlns:a16="http://schemas.microsoft.com/office/drawing/2014/main" id="{2F91974B-F58F-4C8E-8D68-7DBAD42BE6C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690688"/>
            <a:ext cx="10515600" cy="398462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2" name="바닥글 개체 틀 5">
            <a:extLst>
              <a:ext uri="{FF2B5EF4-FFF2-40B4-BE49-F238E27FC236}">
                <a16:creationId xmlns:a16="http://schemas.microsoft.com/office/drawing/2014/main" id="{ED055213-4B28-4DFA-B283-C64E50841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13" name="슬라이드 번호 개체 틀 6">
            <a:extLst>
              <a:ext uri="{FF2B5EF4-FFF2-40B4-BE49-F238E27FC236}">
                <a16:creationId xmlns:a16="http://schemas.microsoft.com/office/drawing/2014/main" id="{C4C9E28E-8406-48BC-8F90-9483DF3E2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4" name="날짜 개체 틀 3">
            <a:extLst>
              <a:ext uri="{FF2B5EF4-FFF2-40B4-BE49-F238E27FC236}">
                <a16:creationId xmlns:a16="http://schemas.microsoft.com/office/drawing/2014/main" id="{A592DA0A-15A7-4B7C-BDC1-6C40C548B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941151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 - 4개 콘텐츠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" y="0"/>
            <a:ext cx="12207240" cy="380333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7165"/>
            <a:ext cx="10515600" cy="1004255"/>
          </a:xfrm>
        </p:spPr>
        <p:txBody>
          <a:bodyPr rtlCol="0"/>
          <a:lstStyle>
            <a:lvl1pPr algn="ctr"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5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4" name="그림 개체 틀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77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5" name="그림 개체 틀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09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6" name="그림 개체 틀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41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8" name="텍스트 개체 틀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45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600" kern="1200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45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200" kern="1200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0" name="텍스트 개체 틀 8">
            <a:extLst>
              <a:ext uri="{FF2B5EF4-FFF2-40B4-BE49-F238E27FC236}">
                <a16:creationId xmlns:a16="http://schemas.microsoft.com/office/drawing/2014/main" id="{9C2B29A0-592A-4DF1-809E-B5265DACA3A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34120" y="5224905"/>
            <a:ext cx="275336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203C6378-59CC-47B4-9E9F-BAC6C2C389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4120" y="5688480"/>
            <a:ext cx="275336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2" name="텍스트 개체 틀 8">
            <a:extLst>
              <a:ext uri="{FF2B5EF4-FFF2-40B4-BE49-F238E27FC236}">
                <a16:creationId xmlns:a16="http://schemas.microsoft.com/office/drawing/2014/main" id="{448AA424-5B3D-40C4-BBDC-2C338C0385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77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B9AE277D-FC5E-4B64-A3FA-A9BD4919D9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77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4" name="텍스트 개체 틀 8">
            <a:extLst>
              <a:ext uri="{FF2B5EF4-FFF2-40B4-BE49-F238E27FC236}">
                <a16:creationId xmlns:a16="http://schemas.microsoft.com/office/drawing/2014/main" id="{4FC21568-200C-4310-B462-B36358C4D23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01082" y="5229500"/>
            <a:ext cx="2733038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5" name="텍스트 개체 틀 10">
            <a:extLst>
              <a:ext uri="{FF2B5EF4-FFF2-40B4-BE49-F238E27FC236}">
                <a16:creationId xmlns:a16="http://schemas.microsoft.com/office/drawing/2014/main" id="{B24FCA02-7F7F-4B5F-833A-CE244C2209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01082" y="5693075"/>
            <a:ext cx="2733038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</p:spTree>
    <p:extLst>
      <p:ext uri="{BB962C8B-B14F-4D97-AF65-F5344CB8AC3E}">
        <p14:creationId xmlns:p14="http://schemas.microsoft.com/office/powerpoint/2010/main" val="3082658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 - 8개 콘텐츠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40" y="1737360"/>
            <a:ext cx="10764520" cy="1741253"/>
          </a:xfrm>
          <a:prstGeom prst="rect">
            <a:avLst/>
          </a:prstGeom>
        </p:spPr>
      </p:pic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456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4" name="그림 개체 틀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1802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5" name="그림 개체 틀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1497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6" name="그림 개체 틀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65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8" name="텍스트 개체 틀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55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955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26" name="그림 개체 틀 10">
            <a:extLst>
              <a:ext uri="{FF2B5EF4-FFF2-40B4-BE49-F238E27FC236}">
                <a16:creationId xmlns:a16="http://schemas.microsoft.com/office/drawing/2014/main" id="{6BF177F2-C312-4467-A8E7-2F7C06DF7D6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8433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7" name="그림 개체 틀 10">
            <a:extLst>
              <a:ext uri="{FF2B5EF4-FFF2-40B4-BE49-F238E27FC236}">
                <a16:creationId xmlns:a16="http://schemas.microsoft.com/office/drawing/2014/main" id="{5D26BA3A-860A-4168-9872-0A0D22BEA7A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9190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8" name="그림 개체 틀 10">
            <a:extLst>
              <a:ext uri="{FF2B5EF4-FFF2-40B4-BE49-F238E27FC236}">
                <a16:creationId xmlns:a16="http://schemas.microsoft.com/office/drawing/2014/main" id="{A95FA78C-CC95-43FC-8BB5-17A796D7B9E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68536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9" name="그림 개체 틀 10">
            <a:extLst>
              <a:ext uri="{FF2B5EF4-FFF2-40B4-BE49-F238E27FC236}">
                <a16:creationId xmlns:a16="http://schemas.microsoft.com/office/drawing/2014/main" id="{7EA70B51-4FF2-42F8-BAFF-83B593ADB78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978838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708EF00C-774E-4D73-AFEF-EEC6196D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" y="365125"/>
            <a:ext cx="10764520" cy="1325563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/>
          </a:p>
        </p:txBody>
      </p:sp>
      <p:sp>
        <p:nvSpPr>
          <p:cNvPr id="31" name="텍스트 개체 틀 8">
            <a:extLst>
              <a:ext uri="{FF2B5EF4-FFF2-40B4-BE49-F238E27FC236}">
                <a16:creationId xmlns:a16="http://schemas.microsoft.com/office/drawing/2014/main" id="{7633A346-456C-4917-800A-85F73F876E7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4019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2" name="텍스트 개체 틀 10">
            <a:extLst>
              <a:ext uri="{FF2B5EF4-FFF2-40B4-BE49-F238E27FC236}">
                <a16:creationId xmlns:a16="http://schemas.microsoft.com/office/drawing/2014/main" id="{E0C31CC6-C8A8-4831-94CD-366DC97C2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4019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3" name="텍스트 개체 틀 8">
            <a:extLst>
              <a:ext uri="{FF2B5EF4-FFF2-40B4-BE49-F238E27FC236}">
                <a16:creationId xmlns:a16="http://schemas.microsoft.com/office/drawing/2014/main" id="{CB652A06-2CE0-42F0-8186-DBBD4219FC8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2083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4" name="텍스트 개체 틀 10">
            <a:extLst>
              <a:ext uri="{FF2B5EF4-FFF2-40B4-BE49-F238E27FC236}">
                <a16:creationId xmlns:a16="http://schemas.microsoft.com/office/drawing/2014/main" id="{CE6091FC-D3C2-46A7-9A51-90A64C97CF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2083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5" name="텍스트 개체 틀 8">
            <a:extLst>
              <a:ext uri="{FF2B5EF4-FFF2-40B4-BE49-F238E27FC236}">
                <a16:creationId xmlns:a16="http://schemas.microsoft.com/office/drawing/2014/main" id="{B663F697-5494-47B5-8888-F76EE36A561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147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6" name="텍스트 개체 틀 10">
            <a:extLst>
              <a:ext uri="{FF2B5EF4-FFF2-40B4-BE49-F238E27FC236}">
                <a16:creationId xmlns:a16="http://schemas.microsoft.com/office/drawing/2014/main" id="{95B42005-A70C-498A-A357-1492B1393F4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0147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7" name="텍스트 개체 틀 8">
            <a:extLst>
              <a:ext uri="{FF2B5EF4-FFF2-40B4-BE49-F238E27FC236}">
                <a16:creationId xmlns:a16="http://schemas.microsoft.com/office/drawing/2014/main" id="{FA3E4CA4-4074-4C29-853C-A8857A156AC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4987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8" name="텍스트 개체 틀 10">
            <a:extLst>
              <a:ext uri="{FF2B5EF4-FFF2-40B4-BE49-F238E27FC236}">
                <a16:creationId xmlns:a16="http://schemas.microsoft.com/office/drawing/2014/main" id="{1308FE93-15B6-4FC2-A5CF-53AA6064DA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94987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9" name="텍스트 개체 틀 8">
            <a:extLst>
              <a:ext uri="{FF2B5EF4-FFF2-40B4-BE49-F238E27FC236}">
                <a16:creationId xmlns:a16="http://schemas.microsoft.com/office/drawing/2014/main" id="{B08AE9FA-2EBC-416A-B525-59A5F1258E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3051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40" name="텍스트 개체 틀 10">
            <a:extLst>
              <a:ext uri="{FF2B5EF4-FFF2-40B4-BE49-F238E27FC236}">
                <a16:creationId xmlns:a16="http://schemas.microsoft.com/office/drawing/2014/main" id="{EE168CBD-2F60-4551-9129-2ED8A59499B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051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41" name="텍스트 개체 틀 8">
            <a:extLst>
              <a:ext uri="{FF2B5EF4-FFF2-40B4-BE49-F238E27FC236}">
                <a16:creationId xmlns:a16="http://schemas.microsoft.com/office/drawing/2014/main" id="{E05EDFD4-CA70-451D-A8F0-BF688EDBFC7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1115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42" name="텍스트 개체 틀 10">
            <a:extLst>
              <a:ext uri="{FF2B5EF4-FFF2-40B4-BE49-F238E27FC236}">
                <a16:creationId xmlns:a16="http://schemas.microsoft.com/office/drawing/2014/main" id="{8E47CD55-3098-4BD6-A269-794D40911E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11115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43" name="텍스트 개체 틀 8">
            <a:extLst>
              <a:ext uri="{FF2B5EF4-FFF2-40B4-BE49-F238E27FC236}">
                <a16:creationId xmlns:a16="http://schemas.microsoft.com/office/drawing/2014/main" id="{EA65938B-08CE-4FA4-A95B-5A66E901ACD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179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44" name="텍스트 개체 틀 10">
            <a:extLst>
              <a:ext uri="{FF2B5EF4-FFF2-40B4-BE49-F238E27FC236}">
                <a16:creationId xmlns:a16="http://schemas.microsoft.com/office/drawing/2014/main" id="{A72442A0-E7C5-4604-A4AA-9A86DD29841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9179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cxnSp>
        <p:nvCxnSpPr>
          <p:cNvPr id="46" name="직선 연결선(S) 45">
            <a:extLst>
              <a:ext uri="{FF2B5EF4-FFF2-40B4-BE49-F238E27FC236}">
                <a16:creationId xmlns:a16="http://schemas.microsoft.com/office/drawing/2014/main" id="{66946F89-1A32-4CE8-9F85-45EDF090AB96}"/>
              </a:ext>
            </a:extLst>
          </p:cNvPr>
          <p:cNvCxnSpPr>
            <a:cxnSpLocks/>
            <a:stCxn id="11" idx="2"/>
          </p:cNvCxnSpPr>
          <p:nvPr userDrawn="1"/>
        </p:nvCxnSpPr>
        <p:spPr>
          <a:xfrm flipH="1">
            <a:off x="1558635" y="3248066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(S) 48">
            <a:extLst>
              <a:ext uri="{FF2B5EF4-FFF2-40B4-BE49-F238E27FC236}">
                <a16:creationId xmlns:a16="http://schemas.microsoft.com/office/drawing/2014/main" id="{63EE9F58-7707-4E5A-8C6B-C3D66810327C}"/>
              </a:ext>
            </a:extLst>
          </p:cNvPr>
          <p:cNvCxnSpPr>
            <a:cxnSpLocks/>
          </p:cNvCxnSpPr>
          <p:nvPr userDrawn="1"/>
        </p:nvCxnSpPr>
        <p:spPr>
          <a:xfrm flipH="1">
            <a:off x="4145279" y="3250315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(S) 50">
            <a:extLst>
              <a:ext uri="{FF2B5EF4-FFF2-40B4-BE49-F238E27FC236}">
                <a16:creationId xmlns:a16="http://schemas.microsoft.com/office/drawing/2014/main" id="{BD1897E7-33EE-452E-B67F-D676DB9630EB}"/>
              </a:ext>
            </a:extLst>
          </p:cNvPr>
          <p:cNvCxnSpPr>
            <a:cxnSpLocks/>
          </p:cNvCxnSpPr>
          <p:nvPr userDrawn="1"/>
        </p:nvCxnSpPr>
        <p:spPr>
          <a:xfrm flipH="1">
            <a:off x="6732507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(S) 52">
            <a:extLst>
              <a:ext uri="{FF2B5EF4-FFF2-40B4-BE49-F238E27FC236}">
                <a16:creationId xmlns:a16="http://schemas.microsoft.com/office/drawing/2014/main" id="{3DF35791-C763-4163-9B05-68EE7814E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9316732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(S) 54">
            <a:extLst>
              <a:ext uri="{FF2B5EF4-FFF2-40B4-BE49-F238E27FC236}">
                <a16:creationId xmlns:a16="http://schemas.microsoft.com/office/drawing/2014/main" id="{96F2A3C7-B018-4022-B2BB-D8D2B03190AB}"/>
              </a:ext>
            </a:extLst>
          </p:cNvPr>
          <p:cNvCxnSpPr>
            <a:cxnSpLocks/>
          </p:cNvCxnSpPr>
          <p:nvPr userDrawn="1"/>
        </p:nvCxnSpPr>
        <p:spPr>
          <a:xfrm>
            <a:off x="2854035" y="3254943"/>
            <a:ext cx="0" cy="192615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(S) 56">
            <a:extLst>
              <a:ext uri="{FF2B5EF4-FFF2-40B4-BE49-F238E27FC236}">
                <a16:creationId xmlns:a16="http://schemas.microsoft.com/office/drawing/2014/main" id="{3F52EF5B-4C4F-451E-B0B4-8226109ADE91}"/>
              </a:ext>
            </a:extLst>
          </p:cNvPr>
          <p:cNvCxnSpPr>
            <a:cxnSpLocks/>
          </p:cNvCxnSpPr>
          <p:nvPr userDrawn="1"/>
        </p:nvCxnSpPr>
        <p:spPr>
          <a:xfrm>
            <a:off x="5440679" y="3233453"/>
            <a:ext cx="0" cy="194989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(S) 58">
            <a:extLst>
              <a:ext uri="{FF2B5EF4-FFF2-40B4-BE49-F238E27FC236}">
                <a16:creationId xmlns:a16="http://schemas.microsoft.com/office/drawing/2014/main" id="{07D6748B-4A98-4935-BC51-E43412110392}"/>
              </a:ext>
            </a:extLst>
          </p:cNvPr>
          <p:cNvCxnSpPr>
            <a:cxnSpLocks/>
          </p:cNvCxnSpPr>
          <p:nvPr userDrawn="1"/>
        </p:nvCxnSpPr>
        <p:spPr>
          <a:xfrm>
            <a:off x="8027907" y="3257242"/>
            <a:ext cx="0" cy="191926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(S) 60">
            <a:extLst>
              <a:ext uri="{FF2B5EF4-FFF2-40B4-BE49-F238E27FC236}">
                <a16:creationId xmlns:a16="http://schemas.microsoft.com/office/drawing/2014/main" id="{EBA0E4AC-BE6A-45AA-B639-A8288815E8F9}"/>
              </a:ext>
            </a:extLst>
          </p:cNvPr>
          <p:cNvCxnSpPr>
            <a:cxnSpLocks/>
          </p:cNvCxnSpPr>
          <p:nvPr userDrawn="1"/>
        </p:nvCxnSpPr>
        <p:spPr>
          <a:xfrm>
            <a:off x="10612132" y="3254943"/>
            <a:ext cx="0" cy="192938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바닥글 개체 틀 5">
            <a:extLst>
              <a:ext uri="{FF2B5EF4-FFF2-40B4-BE49-F238E27FC236}">
                <a16:creationId xmlns:a16="http://schemas.microsoft.com/office/drawing/2014/main" id="{12CD4C44-15F4-4517-B3CC-D07D4B93D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79" name="슬라이드 번호 개체 틀 6">
            <a:extLst>
              <a:ext uri="{FF2B5EF4-FFF2-40B4-BE49-F238E27FC236}">
                <a16:creationId xmlns:a16="http://schemas.microsoft.com/office/drawing/2014/main" id="{9F988C33-C2E3-49AE-9BC1-9123EADC3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80" name="날짜 개체 틀 3">
            <a:extLst>
              <a:ext uri="{FF2B5EF4-FFF2-40B4-BE49-F238E27FC236}">
                <a16:creationId xmlns:a16="http://schemas.microsoft.com/office/drawing/2014/main" id="{757004CA-7955-4C10-8542-83D291BFF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7045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pos="1392">
          <p15:clr>
            <a:srgbClr val="FBAE40"/>
          </p15:clr>
        </p15:guide>
        <p15:guide id="3" pos="2208">
          <p15:clr>
            <a:srgbClr val="FBAE40"/>
          </p15:clr>
        </p15:guide>
        <p15:guide id="4" pos="302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자금 조달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0E805C5A-1029-4D1B-94B3-422EC2CA3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ADF9E512-1300-47FB-86AC-F8C946EE698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내용 개체 틀 7">
            <a:extLst>
              <a:ext uri="{FF2B5EF4-FFF2-40B4-BE49-F238E27FC236}">
                <a16:creationId xmlns:a16="http://schemas.microsoft.com/office/drawing/2014/main" id="{A399EA4A-18B9-4C3F-A6B1-0D80C2598D3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2700" y="913448"/>
            <a:ext cx="5041900" cy="51349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98907808-FD8D-4C4A-A5E4-068D94B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>
            <a:normAutofit/>
          </a:bodyPr>
          <a:lstStyle>
            <a:lvl1pPr algn="ctr">
              <a:defRPr sz="3600" spc="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8FC98BF5-ED87-4BF7-BB07-29187F8C8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0" y="913448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8" name="텍스트 개체 틀 6">
            <a:extLst>
              <a:ext uri="{FF2B5EF4-FFF2-40B4-BE49-F238E27FC236}">
                <a16:creationId xmlns:a16="http://schemas.microsoft.com/office/drawing/2014/main" id="{90E0AB9E-D60D-4299-B73A-B96F7B7F8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7600" y="1275398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9" name="텍스트 개체 틀 6">
            <a:extLst>
              <a:ext uri="{FF2B5EF4-FFF2-40B4-BE49-F238E27FC236}">
                <a16:creationId xmlns:a16="http://schemas.microsoft.com/office/drawing/2014/main" id="{ED9663C9-EA8F-404F-A640-85028F6F30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7600" y="1672273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0" name="텍스트 개체 틀 6">
            <a:extLst>
              <a:ext uri="{FF2B5EF4-FFF2-40B4-BE49-F238E27FC236}">
                <a16:creationId xmlns:a16="http://schemas.microsoft.com/office/drawing/2014/main" id="{BD9C0574-6721-4F80-A5F8-8C4C5D2B97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7600" y="223139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1" name="텍스트 개체 틀 6">
            <a:extLst>
              <a:ext uri="{FF2B5EF4-FFF2-40B4-BE49-F238E27FC236}">
                <a16:creationId xmlns:a16="http://schemas.microsoft.com/office/drawing/2014/main" id="{386F510A-D29A-4582-ADA6-290E1D6A0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7600" y="259334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2" name="텍스트 개체 틀 6">
            <a:extLst>
              <a:ext uri="{FF2B5EF4-FFF2-40B4-BE49-F238E27FC236}">
                <a16:creationId xmlns:a16="http://schemas.microsoft.com/office/drawing/2014/main" id="{7576EF89-ABF3-4312-A3E7-E1909CA744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7600" y="299021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3" name="텍스트 개체 틀 6">
            <a:extLst>
              <a:ext uri="{FF2B5EF4-FFF2-40B4-BE49-F238E27FC236}">
                <a16:creationId xmlns:a16="http://schemas.microsoft.com/office/drawing/2014/main" id="{0B198549-FECA-4B92-9906-8D1F79E14D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67600" y="3543935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4" name="텍스트 개체 틀 6">
            <a:extLst>
              <a:ext uri="{FF2B5EF4-FFF2-40B4-BE49-F238E27FC236}">
                <a16:creationId xmlns:a16="http://schemas.microsoft.com/office/drawing/2014/main" id="{210D5A62-4015-4F75-A2AC-D3C1B70911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7600" y="3905885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5" name="텍스트 개체 틀 6">
            <a:extLst>
              <a:ext uri="{FF2B5EF4-FFF2-40B4-BE49-F238E27FC236}">
                <a16:creationId xmlns:a16="http://schemas.microsoft.com/office/drawing/2014/main" id="{267DEAF9-25BD-404A-A5F3-30A81E38D2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7600" y="4302760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6" name="텍스트 개체 틀 6">
            <a:extLst>
              <a:ext uri="{FF2B5EF4-FFF2-40B4-BE49-F238E27FC236}">
                <a16:creationId xmlns:a16="http://schemas.microsoft.com/office/drawing/2014/main" id="{A03C6E4A-B7FD-4BD7-A807-52FE5D27E3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7600" y="485648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7" name="텍스트 개체 틀 6">
            <a:extLst>
              <a:ext uri="{FF2B5EF4-FFF2-40B4-BE49-F238E27FC236}">
                <a16:creationId xmlns:a16="http://schemas.microsoft.com/office/drawing/2014/main" id="{69798A4B-546D-497E-8DC4-67F69916B6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67600" y="521843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8" name="텍스트 개체 틀 6">
            <a:extLst>
              <a:ext uri="{FF2B5EF4-FFF2-40B4-BE49-F238E27FC236}">
                <a16:creationId xmlns:a16="http://schemas.microsoft.com/office/drawing/2014/main" id="{B0720791-8657-4D3A-9912-1CF7D48EA1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7600" y="561530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6" name="바닥글 개체 틀 5">
            <a:extLst>
              <a:ext uri="{FF2B5EF4-FFF2-40B4-BE49-F238E27FC236}">
                <a16:creationId xmlns:a16="http://schemas.microsoft.com/office/drawing/2014/main" id="{8AD16A67-F6AC-4CFA-B638-3076C1568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27" name="슬라이드 번호 개체 틀 6">
            <a:extLst>
              <a:ext uri="{FF2B5EF4-FFF2-40B4-BE49-F238E27FC236}">
                <a16:creationId xmlns:a16="http://schemas.microsoft.com/office/drawing/2014/main" id="{8619925E-10F5-4FE2-B665-672B18AF9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 spc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28" name="날짜 개체 틀 3">
            <a:extLst>
              <a:ext uri="{FF2B5EF4-FFF2-40B4-BE49-F238E27FC236}">
                <a16:creationId xmlns:a16="http://schemas.microsoft.com/office/drawing/2014/main" id="{99B42EE4-8774-49D2-8B69-8D680E801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EEDAD97A-3707-4927-B006-8E1F9FA7A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286" y="0"/>
            <a:ext cx="6588714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 noProof="0"/>
              <a:t>설명 자료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8718" y="523875"/>
            <a:ext cx="5657850" cy="5810250"/>
          </a:xfrm>
        </p:spPr>
        <p:txBody>
          <a:bodyPr rtlCol="0"/>
          <a:lstStyle/>
          <a:p>
            <a:pPr rtl="0"/>
            <a:endParaRPr lang="ko-KR" altLang="en-US" noProof="0"/>
          </a:p>
        </p:txBody>
      </p: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4">
            <a:extLst>
              <a:ext uri="{FF2B5EF4-FFF2-40B4-BE49-F238E27FC236}">
                <a16:creationId xmlns:a16="http://schemas.microsoft.com/office/drawing/2014/main" id="{4BED8496-5E7C-4C78-B8EF-9319D4BF8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요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25285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US" altLang="ko-KR" noProof="0" dirty="0"/>
              <a:t>20XX/6/22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6356350"/>
            <a:ext cx="2372881" cy="365125"/>
          </a:xfrm>
        </p:spPr>
        <p:txBody>
          <a:bodyPr rtlCol="0"/>
          <a:lstStyle>
            <a:lvl1pPr algn="r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설명 자료</a:t>
            </a: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4640" y="0"/>
            <a:ext cx="5547360" cy="6858000"/>
          </a:xfrm>
        </p:spPr>
        <p:txBody>
          <a:bodyPr rtlCol="0"/>
          <a:lstStyle/>
          <a:p>
            <a:pPr rtl="0"/>
            <a:endParaRPr lang="ko-KR" altLang="en-US" noProof="0"/>
          </a:p>
        </p:txBody>
      </p: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나무, 자연, 봄이 있는 그림&#10;&#10;자동 생성된 설명">
            <a:extLst>
              <a:ext uri="{FF2B5EF4-FFF2-40B4-BE49-F238E27FC236}">
                <a16:creationId xmlns:a16="http://schemas.microsoft.com/office/drawing/2014/main" id="{4A63342F-743C-459F-B121-7E344300D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78480" y="3291840"/>
            <a:ext cx="6858000" cy="274320"/>
          </a:xfrm>
          <a:prstGeom prst="rect">
            <a:avLst/>
          </a:prstGeom>
        </p:spPr>
      </p:pic>
      <p:sp>
        <p:nvSpPr>
          <p:cNvPr id="10" name="텍스트 개체 틀 4">
            <a:extLst>
              <a:ext uri="{FF2B5EF4-FFF2-40B4-BE49-F238E27FC236}">
                <a16:creationId xmlns:a16="http://schemas.microsoft.com/office/drawing/2014/main" id="{5E13AA0B-9749-4C5F-A7F8-7C789F4429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362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나무, 자연, 봄이 있는 그림&#10;&#10;자동 생성된 설명">
            <a:extLst>
              <a:ext uri="{FF2B5EF4-FFF2-40B4-BE49-F238E27FC236}">
                <a16:creationId xmlns:a16="http://schemas.microsoft.com/office/drawing/2014/main" id="{518D6250-5EE6-4875-8BAD-D7140B01B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92931" y="-941071"/>
            <a:ext cx="6858000" cy="8740141"/>
          </a:xfrm>
          <a:prstGeom prst="rect">
            <a:avLst/>
          </a:prstGeom>
        </p:spPr>
      </p:pic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1921" y="536574"/>
            <a:ext cx="7780020" cy="578485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1122363"/>
            <a:ext cx="4446270" cy="1874837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제목을 편집하려면 클릭하세요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5858" y="377921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859" y="4757108"/>
            <a:ext cx="23060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ACDE2589-A5DF-4CFB-80DA-F3EB6E9A25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45858" y="5579334"/>
            <a:ext cx="1708784" cy="1116118"/>
          </a:xfrm>
        </p:spPr>
        <p:txBody>
          <a:bodyPr rtlCol="0">
            <a:normAutofit/>
          </a:bodyPr>
          <a:lstStyle>
            <a:lvl1pPr marL="0" indent="0" algn="l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1" name="텍스트 개체 틀 4">
            <a:extLst>
              <a:ext uri="{FF2B5EF4-FFF2-40B4-BE49-F238E27FC236}">
                <a16:creationId xmlns:a16="http://schemas.microsoft.com/office/drawing/2014/main" id="{5CE3F9E1-78CA-4716-9303-F5DE95A907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376" y="326440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138353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야외, 하늘, 자연을 담은 그림&#10;&#10;자동 생성된 설명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10600" cy="6858000"/>
          </a:xfrm>
          <a:prstGeom prst="rect">
            <a:avLst/>
          </a:pr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68840" y="472377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" y="536574"/>
            <a:ext cx="7620000" cy="578485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68840" y="5701668"/>
            <a:ext cx="242316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480" y="1122363"/>
            <a:ext cx="4446270" cy="2387600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277D2B5-DEF8-4833-801A-DC6C2692B9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1358" y="416229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599640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EEDAD97A-3707-4927-B006-8E1F9FA7A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286" y="0"/>
            <a:ext cx="6588714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 noProof="0"/>
              <a:t>설명 자료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8718" y="523875"/>
            <a:ext cx="5657850" cy="5810250"/>
          </a:xfrm>
        </p:spPr>
        <p:txBody>
          <a:bodyPr rtlCol="0"/>
          <a:lstStyle/>
          <a:p>
            <a:pPr rtl="0"/>
            <a:endParaRPr lang="ko-KR" altLang="en-US" noProof="0"/>
          </a:p>
        </p:txBody>
      </p: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4">
            <a:extLst>
              <a:ext uri="{FF2B5EF4-FFF2-40B4-BE49-F238E27FC236}">
                <a16:creationId xmlns:a16="http://schemas.microsoft.com/office/drawing/2014/main" id="{4BED8496-5E7C-4C78-B8EF-9319D4BF8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542539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안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무, 자연, 봄이 있는 그림&#10;&#10;자동 생성된 설명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81000" y="381000"/>
            <a:ext cx="6858000" cy="6096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 lIns="0" rtlCol="0" anchor="b">
            <a:normAutofit/>
          </a:bodyPr>
          <a:lstStyle>
            <a:lvl1pPr>
              <a:defRPr sz="4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35800" y="2160591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6" y="525463"/>
            <a:ext cx="4962526" cy="580707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6743700" y="1859273"/>
            <a:ext cx="0" cy="43605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035800" y="1859273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035800" y="3271768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035800" y="2970450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035800" y="4382945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035800" y="4081627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802DCFFD-63E0-4E21-908F-7B3242F6AAB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035800" y="5494123"/>
            <a:ext cx="4298950" cy="72570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3A7E7A4C-470C-4831-907E-3338C5B817F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035800" y="5192805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490277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10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US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10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1" name="텍스트 개체 틀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3102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2</a:t>
            </a:r>
            <a:endParaRPr lang="ko-KR" altLang="en-US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102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809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3</a:t>
            </a:r>
            <a:endParaRPr lang="ko-KR" altLang="en-US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09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6" name="내용 개체 틀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12271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1" name="텍스트 개체 틀 8">
            <a:extLst>
              <a:ext uri="{FF2B5EF4-FFF2-40B4-BE49-F238E27FC236}">
                <a16:creationId xmlns:a16="http://schemas.microsoft.com/office/drawing/2014/main" id="{4182E807-0C2E-4BC5-BF7E-526F4625C9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84088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4</a:t>
            </a:r>
            <a:endParaRPr lang="ko-KR" altLang="en-US" noProof="0"/>
          </a:p>
        </p:txBody>
      </p:sp>
      <p:sp>
        <p:nvSpPr>
          <p:cNvPr id="22" name="텍스트 개체 틀 10">
            <a:extLst>
              <a:ext uri="{FF2B5EF4-FFF2-40B4-BE49-F238E27FC236}">
                <a16:creationId xmlns:a16="http://schemas.microsoft.com/office/drawing/2014/main" id="{8B21E869-F893-4182-B4C9-9C6D4C1E709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84087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23" name="내용 개체 틀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397712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4" name="내용 개체 틀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67270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5" name="내용 개체 틀 15">
            <a:extLst>
              <a:ext uri="{FF2B5EF4-FFF2-40B4-BE49-F238E27FC236}">
                <a16:creationId xmlns:a16="http://schemas.microsoft.com/office/drawing/2014/main" id="{5B5AE825-32F0-4FF5-AD58-C846CFE482B5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430188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1513875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4248911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(S)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6983947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(S) 31">
            <a:extLst>
              <a:ext uri="{FF2B5EF4-FFF2-40B4-BE49-F238E27FC236}">
                <a16:creationId xmlns:a16="http://schemas.microsoft.com/office/drawing/2014/main" id="{B5750C30-59A4-4345-B670-0030A6828B14}"/>
              </a:ext>
            </a:extLst>
          </p:cNvPr>
          <p:cNvCxnSpPr>
            <a:cxnSpLocks/>
          </p:cNvCxnSpPr>
          <p:nvPr userDrawn="1"/>
        </p:nvCxnSpPr>
        <p:spPr>
          <a:xfrm>
            <a:off x="9718983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그림 33" descr="야외, 하늘, 자연을 담은 그림&#10;&#10;자동 생성된 설명">
            <a:extLst>
              <a:ext uri="{FF2B5EF4-FFF2-40B4-BE49-F238E27FC236}">
                <a16:creationId xmlns:a16="http://schemas.microsoft.com/office/drawing/2014/main" id="{3E2CAEA6-2840-4C2D-B6E2-A17A0A9F0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36" name="그림 35" descr="야외, 하늘, 자연을 담은 그림&#10;&#10;자동 생성된 설명">
            <a:extLst>
              <a:ext uri="{FF2B5EF4-FFF2-40B4-BE49-F238E27FC236}">
                <a16:creationId xmlns:a16="http://schemas.microsoft.com/office/drawing/2014/main" id="{7C270418-FBBE-4523-812C-440495951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37" name="날짜 개체 틀 3">
            <a:extLst>
              <a:ext uri="{FF2B5EF4-FFF2-40B4-BE49-F238E27FC236}">
                <a16:creationId xmlns:a16="http://schemas.microsoft.com/office/drawing/2014/main" id="{4F3022F7-3702-4466-9986-D2645E60F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0962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4개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주변에 나무가 있는 물줄기&#10;&#10;보통 신뢰도로 자동으로 생성되는 설명">
            <a:extLst>
              <a:ext uri="{FF2B5EF4-FFF2-40B4-BE49-F238E27FC236}">
                <a16:creationId xmlns:a16="http://schemas.microsoft.com/office/drawing/2014/main" id="{4FA989F3-E380-4D92-BD33-21366C4663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00" y="0"/>
            <a:ext cx="5029200" cy="6858000"/>
          </a:xfrm>
          <a:prstGeom prst="rect">
            <a:avLst/>
          </a:prstGeom>
        </p:spPr>
      </p:pic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E97333B9-F523-4307-B469-F66B0C6E9D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8600" y="508000"/>
            <a:ext cx="4114800" cy="58420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>
            <a:lvl1pPr algn="ctr"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12" name="텍스트 개체 틀 8">
            <a:extLst>
              <a:ext uri="{FF2B5EF4-FFF2-40B4-BE49-F238E27FC236}">
                <a16:creationId xmlns:a16="http://schemas.microsoft.com/office/drawing/2014/main" id="{D42CD466-114C-48B9-82B3-DC830491B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6500" y="2704606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US" noProof="0"/>
          </a:p>
        </p:txBody>
      </p: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51758243-C023-46F4-AA0D-115263FADC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500" y="3128324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5" name="텍스트 개체 틀 8">
            <a:extLst>
              <a:ext uri="{FF2B5EF4-FFF2-40B4-BE49-F238E27FC236}">
                <a16:creationId xmlns:a16="http://schemas.microsoft.com/office/drawing/2014/main" id="{6CE54372-39E4-429B-909F-1B39307854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6500" y="4530478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3</a:t>
            </a:r>
            <a:endParaRPr lang="ko-KR" altLang="en-US" noProof="0"/>
          </a:p>
        </p:txBody>
      </p: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180615B5-AB0C-4460-96CC-11C15E7D74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6500" y="4954196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7" name="텍스트 개체 틀 8">
            <a:extLst>
              <a:ext uri="{FF2B5EF4-FFF2-40B4-BE49-F238E27FC236}">
                <a16:creationId xmlns:a16="http://schemas.microsoft.com/office/drawing/2014/main" id="{09C3E351-39C7-4529-B6CD-B0EF6A4BB0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05900" y="2704606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2</a:t>
            </a:r>
            <a:endParaRPr lang="ko-KR" altLang="en-US" noProof="0"/>
          </a:p>
        </p:txBody>
      </p: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0762CB53-1EBD-4B1E-8562-33910E8833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05900" y="3128324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9" name="텍스트 개체 틀 8">
            <a:extLst>
              <a:ext uri="{FF2B5EF4-FFF2-40B4-BE49-F238E27FC236}">
                <a16:creationId xmlns:a16="http://schemas.microsoft.com/office/drawing/2014/main" id="{7F9CB6CB-1D5E-4484-BDCC-67FDE981AA7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05900" y="4530478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4</a:t>
            </a:r>
            <a:endParaRPr lang="ko-KR" altLang="en-US" noProof="0"/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8229F1D8-00A2-407C-974C-4F22FE98AB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05900" y="4954196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22" name="날짜 개체 틀 2">
            <a:extLst>
              <a:ext uri="{FF2B5EF4-FFF2-40B4-BE49-F238E27FC236}">
                <a16:creationId xmlns:a16="http://schemas.microsoft.com/office/drawing/2014/main" id="{7E9D7FB7-F0D3-47C2-95E6-B2D047FF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23" name="바닥글 개체 틀 3">
            <a:extLst>
              <a:ext uri="{FF2B5EF4-FFF2-40B4-BE49-F238E27FC236}">
                <a16:creationId xmlns:a16="http://schemas.microsoft.com/office/drawing/2014/main" id="{C73EC134-FDBF-4113-B825-23125EE8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24" name="슬라이드 번호 개체 틀 4">
            <a:extLst>
              <a:ext uri="{FF2B5EF4-FFF2-40B4-BE49-F238E27FC236}">
                <a16:creationId xmlns:a16="http://schemas.microsoft.com/office/drawing/2014/main" id="{12C2DA51-699D-4FD6-9B2A-2FA0915C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928530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점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8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45828" y="246888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467" y="0"/>
            <a:ext cx="304268" cy="6858000"/>
          </a:xfrm>
          <a:prstGeom prst="rect">
            <a:avLst/>
          </a:prstGeom>
        </p:spPr>
      </p:pic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358466" cy="6857999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7256237" y="2928256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17447" y="2468617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ko-KR" noProof="0"/>
              <a:t>1.</a:t>
            </a:r>
            <a:endParaRPr lang="ko-KR" altLang="en-US" noProof="0"/>
          </a:p>
        </p:txBody>
      </p: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445828" y="380880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445828" y="5101562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FCE75E29-1E56-4BC2-9665-A103D29D944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117447" y="3808800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ko-KR" noProof="0"/>
              <a:t>2.</a:t>
            </a:r>
            <a:endParaRPr lang="ko-KR" altLang="en-US" noProof="0"/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24A65D09-92B8-4044-9560-43DACBD6E36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117447" y="5101562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ko-KR" noProof="0"/>
              <a:t>3.</a:t>
            </a:r>
            <a:endParaRPr lang="ko-KR" altLang="en-US" noProof="0"/>
          </a:p>
        </p:txBody>
      </p:sp>
      <p:cxnSp>
        <p:nvCxnSpPr>
          <p:cNvPr id="13" name="직선 연결선(S) 12">
            <a:extLst>
              <a:ext uri="{FF2B5EF4-FFF2-40B4-BE49-F238E27FC236}">
                <a16:creationId xmlns:a16="http://schemas.microsoft.com/office/drawing/2014/main" id="{0AF3E8EA-AD86-4D53-99F2-514C73069694}"/>
              </a:ext>
            </a:extLst>
          </p:cNvPr>
          <p:cNvCxnSpPr>
            <a:cxnSpLocks/>
          </p:cNvCxnSpPr>
          <p:nvPr userDrawn="1"/>
        </p:nvCxnSpPr>
        <p:spPr>
          <a:xfrm>
            <a:off x="7256237" y="4268439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날짜 개체 틀 3">
            <a:extLst>
              <a:ext uri="{FF2B5EF4-FFF2-40B4-BE49-F238E27FC236}">
                <a16:creationId xmlns:a16="http://schemas.microsoft.com/office/drawing/2014/main" id="{A21C585D-982F-4820-83DB-2EC69C55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29" name="바닥글 개체 틀 4">
            <a:extLst>
              <a:ext uri="{FF2B5EF4-FFF2-40B4-BE49-F238E27FC236}">
                <a16:creationId xmlns:a16="http://schemas.microsoft.com/office/drawing/2014/main" id="{CF6BFE9E-EF76-481D-9C8A-7AB36DF5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30" name="슬라이드 번호 개체 틀 5">
            <a:extLst>
              <a:ext uri="{FF2B5EF4-FFF2-40B4-BE49-F238E27FC236}">
                <a16:creationId xmlns:a16="http://schemas.microsoft.com/office/drawing/2014/main" id="{CD8FBCDE-F8D9-49DC-B34B-2D3463C5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134201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야외, 하늘, 자연을 담은 그림&#10;&#10;자동 생성된 설명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1"/>
          <a:stretch/>
        </p:blipFill>
        <p:spPr>
          <a:xfrm>
            <a:off x="0" y="0"/>
            <a:ext cx="4446270" cy="6879772"/>
          </a:xfrm>
          <a:prstGeom prst="rect">
            <a:avLst/>
          </a:prstGeom>
        </p:spPr>
      </p:pic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3752850" y="4047144"/>
            <a:ext cx="84391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id="{7DB9F2E2-2FA7-41DA-91AC-B4A535BFF53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542032" y="1033272"/>
            <a:ext cx="4690872" cy="469087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3200" b="0" cap="all" spc="0" baseline="0" dirty="0">
                <a:ln w="0"/>
                <a:solidFill>
                  <a:schemeClr val="accent1">
                    <a:lumMod val="75000"/>
                    <a:alpha val="70000"/>
                  </a:schemeClr>
                </a:solidFill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58" y="2171699"/>
            <a:ext cx="7581900" cy="1681163"/>
          </a:xfrm>
        </p:spPr>
        <p:txBody>
          <a:bodyPr rtlCol="0" anchor="b">
            <a:noAutofit/>
          </a:bodyPr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242852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560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60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sp>
        <p:nvSpPr>
          <p:cNvPr id="11" name="텍스트 개체 틀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6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2</a:t>
            </a:r>
            <a:endParaRPr lang="ko-KR" altLang="en-ZA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600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55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3</a:t>
            </a:r>
            <a:endParaRPr lang="ko-KR" altLang="en-ZA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559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sp>
        <p:nvSpPr>
          <p:cNvPr id="16" name="내용 개체 틀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6021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3" name="내용 개체 틀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35210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4" name="내용 개체 틀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81020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88885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(S)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8358922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바닥글 개체 틀 5">
            <a:extLst>
              <a:ext uri="{FF2B5EF4-FFF2-40B4-BE49-F238E27FC236}">
                <a16:creationId xmlns:a16="http://schemas.microsoft.com/office/drawing/2014/main" id="{148E808A-AB67-4B52-B35C-7487342F4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29" name="슬라이드 번호 개체 틀 6">
            <a:extLst>
              <a:ext uri="{FF2B5EF4-FFF2-40B4-BE49-F238E27FC236}">
                <a16:creationId xmlns:a16="http://schemas.microsoft.com/office/drawing/2014/main" id="{88B2564D-D1B9-47FE-9DC9-1BB531614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31" name="날짜 개체 틀 3">
            <a:extLst>
              <a:ext uri="{FF2B5EF4-FFF2-40B4-BE49-F238E27FC236}">
                <a16:creationId xmlns:a16="http://schemas.microsoft.com/office/drawing/2014/main" id="{E250C28C-FA72-4324-9DA9-3AE75077D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46721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안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무, 자연, 봄이 있는 그림&#10;&#10;자동 생성된 설명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81000" y="381000"/>
            <a:ext cx="6858000" cy="6096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244" y="473869"/>
            <a:ext cx="4603750" cy="1226572"/>
          </a:xfrm>
        </p:spPr>
        <p:txBody>
          <a:bodyPr lIns="0" rtlCol="0" anchor="b">
            <a:normAutofit/>
          </a:bodyPr>
          <a:lstStyle>
            <a:lvl1pPr>
              <a:defRPr sz="4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35800" y="2160591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6" y="525463"/>
            <a:ext cx="4962526" cy="580707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6743700" y="1859273"/>
            <a:ext cx="0" cy="436055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035800" y="1859273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035800" y="3271768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035800" y="2970450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035800" y="4382945"/>
            <a:ext cx="4298950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035800" y="4081627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802DCFFD-63E0-4E21-908F-7B3242F6AAB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035800" y="5494123"/>
            <a:ext cx="4298950" cy="72570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3A7E7A4C-470C-4831-907E-3338C5B817F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035800" y="5192805"/>
            <a:ext cx="4298950" cy="33466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점(그림 2개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025" y="0"/>
            <a:ext cx="4752975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71900" y="2260384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3213" y="525463"/>
            <a:ext cx="3784599" cy="262917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947991" y="3459082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251" y="2260384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 dirty="0"/>
              <a:t>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71900" y="3652757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57251" y="3652757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 dirty="0"/>
              <a:t>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71900" y="5054655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57251" y="5054655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 dirty="0"/>
              <a:t>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26" name="그림 개체 틀 11">
            <a:extLst>
              <a:ext uri="{FF2B5EF4-FFF2-40B4-BE49-F238E27FC236}">
                <a16:creationId xmlns:a16="http://schemas.microsoft.com/office/drawing/2014/main" id="{974B9287-7FD2-4AE5-BA59-7B3E9C8B5F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23213" y="3632600"/>
            <a:ext cx="3784599" cy="262917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7620A735-5706-4C08-8345-E542A71DCF4C}"/>
              </a:ext>
            </a:extLst>
          </p:cNvPr>
          <p:cNvCxnSpPr>
            <a:cxnSpLocks/>
          </p:cNvCxnSpPr>
          <p:nvPr userDrawn="1"/>
        </p:nvCxnSpPr>
        <p:spPr>
          <a:xfrm>
            <a:off x="947991" y="4873016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304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글머리 기호 3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1099958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47229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7229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179458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A93A97B-BCBE-41A6-8F7C-75F49A3E9414}"/>
              </a:ext>
            </a:extLst>
          </p:cNvPr>
          <p:cNvSpPr/>
          <p:nvPr userDrawn="1"/>
        </p:nvSpPr>
        <p:spPr>
          <a:xfrm>
            <a:off x="8043609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텍스트 개체 틀 8">
            <a:extLst>
              <a:ext uri="{FF2B5EF4-FFF2-40B4-BE49-F238E27FC236}">
                <a16:creationId xmlns:a16="http://schemas.microsoft.com/office/drawing/2014/main" id="{C740CCCA-3569-463C-B2AC-A5A7F0D4978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90880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27" name="텍스트 개체 틀 10">
            <a:extLst>
              <a:ext uri="{FF2B5EF4-FFF2-40B4-BE49-F238E27FC236}">
                <a16:creationId xmlns:a16="http://schemas.microsoft.com/office/drawing/2014/main" id="{F8CE8B97-7C16-44A0-BFB9-F96C598432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90880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cxnSp>
        <p:nvCxnSpPr>
          <p:cNvPr id="29" name="직선 연결선(S) 28">
            <a:extLst>
              <a:ext uri="{FF2B5EF4-FFF2-40B4-BE49-F238E27FC236}">
                <a16:creationId xmlns:a16="http://schemas.microsoft.com/office/drawing/2014/main" id="{DE2C4107-B380-4B54-A179-81B6EE4FE61C}"/>
              </a:ext>
            </a:extLst>
          </p:cNvPr>
          <p:cNvCxnSpPr>
            <a:cxnSpLocks/>
          </p:cNvCxnSpPr>
          <p:nvPr userDrawn="1"/>
        </p:nvCxnSpPr>
        <p:spPr>
          <a:xfrm>
            <a:off x="9123109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1DCE194-0C0A-4B39-AC60-F38FF6DF9302}"/>
              </a:ext>
            </a:extLst>
          </p:cNvPr>
          <p:cNvSpPr/>
          <p:nvPr userDrawn="1"/>
        </p:nvSpPr>
        <p:spPr>
          <a:xfrm>
            <a:off x="4559300" y="2719393"/>
            <a:ext cx="3073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텍스트 개체 틀 8">
            <a:extLst>
              <a:ext uri="{FF2B5EF4-FFF2-40B4-BE49-F238E27FC236}">
                <a16:creationId xmlns:a16="http://schemas.microsoft.com/office/drawing/2014/main" id="{89436B85-0AC5-4B9C-991F-09BD4B25D6D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6571" y="3106128"/>
            <a:ext cx="2178858" cy="745593"/>
          </a:xfrm>
        </p:spPr>
        <p:txBody>
          <a:bodyPr rtlCol="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33" name="텍스트 개체 틀 10">
            <a:extLst>
              <a:ext uri="{FF2B5EF4-FFF2-40B4-BE49-F238E27FC236}">
                <a16:creationId xmlns:a16="http://schemas.microsoft.com/office/drawing/2014/main" id="{A5815370-788B-420F-8599-14DD0C007C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6571" y="4333045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cxnSp>
        <p:nvCxnSpPr>
          <p:cNvPr id="34" name="직선 연결선(S) 33">
            <a:extLst>
              <a:ext uri="{FF2B5EF4-FFF2-40B4-BE49-F238E27FC236}">
                <a16:creationId xmlns:a16="http://schemas.microsoft.com/office/drawing/2014/main" id="{7B9BE1E5-4A83-4CB5-9052-BC1A7677D705}"/>
              </a:ext>
            </a:extLst>
          </p:cNvPr>
          <p:cNvCxnSpPr>
            <a:cxnSpLocks/>
          </p:cNvCxnSpPr>
          <p:nvPr userDrawn="1"/>
        </p:nvCxnSpPr>
        <p:spPr>
          <a:xfrm>
            <a:off x="5638800" y="4036859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날짜 개체 틀 2">
            <a:extLst>
              <a:ext uri="{FF2B5EF4-FFF2-40B4-BE49-F238E27FC236}">
                <a16:creationId xmlns:a16="http://schemas.microsoft.com/office/drawing/2014/main" id="{C3697011-E6CC-4901-995E-295A6B2A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36" name="바닥글 개체 틀 3">
            <a:extLst>
              <a:ext uri="{FF2B5EF4-FFF2-40B4-BE49-F238E27FC236}">
                <a16:creationId xmlns:a16="http://schemas.microsoft.com/office/drawing/2014/main" id="{EA6FBB3A-E08E-4C9D-A6BC-A4437629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37" name="슬라이드 번호 개체 틀 4">
            <a:extLst>
              <a:ext uri="{FF2B5EF4-FFF2-40B4-BE49-F238E27FC236}">
                <a16:creationId xmlns:a16="http://schemas.microsoft.com/office/drawing/2014/main" id="{741F3B34-2439-43D5-886C-2652B0BF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560074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B4CF7930-2AA6-47D6-A0F2-438A1BDA76F6}"/>
              </a:ext>
            </a:extLst>
          </p:cNvPr>
          <p:cNvSpPr/>
          <p:nvPr userDrawn="1"/>
        </p:nvSpPr>
        <p:spPr>
          <a:xfrm>
            <a:off x="7551735" y="0"/>
            <a:ext cx="46402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75779ED-1BC5-487B-8B42-16D736E7A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7467" y="0"/>
            <a:ext cx="304268" cy="6858000"/>
          </a:xfrm>
          <a:prstGeom prst="rect">
            <a:avLst/>
          </a:prstGeom>
        </p:spPr>
      </p:pic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E5BF40A6-F21A-4A84-8F8C-11A4BBCD9B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2050" y="4347256"/>
            <a:ext cx="3975804" cy="182970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cxnSp>
        <p:nvCxnSpPr>
          <p:cNvPr id="19" name="직선 연결선(S) 18">
            <a:extLst>
              <a:ext uri="{FF2B5EF4-FFF2-40B4-BE49-F238E27FC236}">
                <a16:creationId xmlns:a16="http://schemas.microsoft.com/office/drawing/2014/main" id="{6DCCE84A-20A5-4E69-9CF9-78FA30B351AC}"/>
              </a:ext>
            </a:extLst>
          </p:cNvPr>
          <p:cNvCxnSpPr>
            <a:cxnSpLocks/>
          </p:cNvCxnSpPr>
          <p:nvPr userDrawn="1"/>
        </p:nvCxnSpPr>
        <p:spPr>
          <a:xfrm>
            <a:off x="1162050" y="2333625"/>
            <a:ext cx="0" cy="12913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1">
            <a:extLst>
              <a:ext uri="{FF2B5EF4-FFF2-40B4-BE49-F238E27FC236}">
                <a16:creationId xmlns:a16="http://schemas.microsoft.com/office/drawing/2014/main" id="{A7D45E80-A572-4F1F-A6DC-46C7E86A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49" y="523875"/>
            <a:ext cx="4514849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noProof="0"/>
              <a:t>마스터 제목 스타일 편집</a:t>
            </a:r>
          </a:p>
        </p:txBody>
      </p:sp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4EEF521D-CBF5-4B15-9226-23563A8C3A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1346" y="3956731"/>
            <a:ext cx="3975804" cy="390525"/>
          </a:xfrm>
        </p:spPr>
        <p:txBody>
          <a:bodyPr lIns="0" rtlCol="0">
            <a:noAutofit/>
          </a:bodyPr>
          <a:lstStyle>
            <a:lvl1pPr marL="0" indent="0">
              <a:buNone/>
              <a:defRPr sz="1200" b="1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id="{B85B4523-BC07-42A3-8A4D-5E2D9CAE0DA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20887" y="285673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6" name="텍스트 개체 틀 22">
            <a:extLst>
              <a:ext uri="{FF2B5EF4-FFF2-40B4-BE49-F238E27FC236}">
                <a16:creationId xmlns:a16="http://schemas.microsoft.com/office/drawing/2014/main" id="{534AB7F6-3491-4274-B3F2-F871EFB720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183" y="254241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4B1BC6A9-C15F-4476-80D3-8E9A9A98B2F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920887" y="4162990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9" name="텍스트 개체 틀 22">
            <a:extLst>
              <a:ext uri="{FF2B5EF4-FFF2-40B4-BE49-F238E27FC236}">
                <a16:creationId xmlns:a16="http://schemas.microsoft.com/office/drawing/2014/main" id="{99021676-27CC-4430-A253-24147747F4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183" y="3848665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9CDFC7FE-62FA-4943-BCDD-808A7ABBF21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920887" y="5469245"/>
            <a:ext cx="3902664" cy="712731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3" name="텍스트 개체 틀 22">
            <a:extLst>
              <a:ext uri="{FF2B5EF4-FFF2-40B4-BE49-F238E27FC236}">
                <a16:creationId xmlns:a16="http://schemas.microsoft.com/office/drawing/2014/main" id="{F0CD399E-155D-416D-8EF4-4190995DC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20183" y="5154920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34" name="텍스트 개체 틀 22">
            <a:extLst>
              <a:ext uri="{FF2B5EF4-FFF2-40B4-BE49-F238E27FC236}">
                <a16:creationId xmlns:a16="http://schemas.microsoft.com/office/drawing/2014/main" id="{34648533-B8C6-451A-A70F-831EBFABA6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184" y="1652142"/>
            <a:ext cx="3902664" cy="39052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418681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경쟁 업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75DDABA0-16CE-4E19-BE69-D9B7A7E49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6" name="텍스트 개체 틀 14">
            <a:extLst>
              <a:ext uri="{FF2B5EF4-FFF2-40B4-BE49-F238E27FC236}">
                <a16:creationId xmlns:a16="http://schemas.microsoft.com/office/drawing/2014/main" id="{9EFF9B48-1E60-4470-A40A-EA2726265B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7" name="텍스트 개체 틀 14">
            <a:extLst>
              <a:ext uri="{FF2B5EF4-FFF2-40B4-BE49-F238E27FC236}">
                <a16:creationId xmlns:a16="http://schemas.microsoft.com/office/drawing/2014/main" id="{2886CA7A-CC77-44B3-A1CA-BBA33F221C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632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8" name="텍스트 개체 틀 14">
            <a:extLst>
              <a:ext uri="{FF2B5EF4-FFF2-40B4-BE49-F238E27FC236}">
                <a16:creationId xmlns:a16="http://schemas.microsoft.com/office/drawing/2014/main" id="{2132A9FB-F78E-4979-8041-C3FA3A93D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9" name="텍스트 개체 틀 14">
            <a:extLst>
              <a:ext uri="{FF2B5EF4-FFF2-40B4-BE49-F238E27FC236}">
                <a16:creationId xmlns:a16="http://schemas.microsoft.com/office/drawing/2014/main" id="{2A01AEF9-4E0C-4384-AAB1-9B179A8791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0" name="텍스트 개체 틀 14">
            <a:extLst>
              <a:ext uri="{FF2B5EF4-FFF2-40B4-BE49-F238E27FC236}">
                <a16:creationId xmlns:a16="http://schemas.microsoft.com/office/drawing/2014/main" id="{08B5B546-0DF9-45E4-A795-FE967C5EC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1" name="텍스트 개체 틀 14">
            <a:extLst>
              <a:ext uri="{FF2B5EF4-FFF2-40B4-BE49-F238E27FC236}">
                <a16:creationId xmlns:a16="http://schemas.microsoft.com/office/drawing/2014/main" id="{B68C7EB3-2B31-41FF-89E8-F0EBD76621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2" name="텍스트 개체 틀 14">
            <a:extLst>
              <a:ext uri="{FF2B5EF4-FFF2-40B4-BE49-F238E27FC236}">
                <a16:creationId xmlns:a16="http://schemas.microsoft.com/office/drawing/2014/main" id="{66C27F8B-B209-493E-BAB8-FDDE2157DB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accent1">
                    <a:lumMod val="9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3" name="텍스트 개체 틀 14">
            <a:extLst>
              <a:ext uri="{FF2B5EF4-FFF2-40B4-BE49-F238E27FC236}">
                <a16:creationId xmlns:a16="http://schemas.microsoft.com/office/drawing/2014/main" id="{884BDCF5-6254-4805-96B8-A31EE31D46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4990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cap="none" spc="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9E963DDA-51A3-4DBA-B9AB-9476FA302735}"/>
              </a:ext>
            </a:extLst>
          </p:cNvPr>
          <p:cNvCxnSpPr>
            <a:cxnSpLocks/>
          </p:cNvCxnSpPr>
          <p:nvPr userDrawn="1"/>
        </p:nvCxnSpPr>
        <p:spPr>
          <a:xfrm>
            <a:off x="3762680" y="3774842"/>
            <a:ext cx="468364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(S) 24">
            <a:extLst>
              <a:ext uri="{FF2B5EF4-FFF2-40B4-BE49-F238E27FC236}">
                <a16:creationId xmlns:a16="http://schemas.microsoft.com/office/drawing/2014/main" id="{1DCA1E21-932F-47C4-A095-3D682884EC3F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텍스트 개체 틀 14">
            <a:extLst>
              <a:ext uri="{FF2B5EF4-FFF2-40B4-BE49-F238E27FC236}">
                <a16:creationId xmlns:a16="http://schemas.microsoft.com/office/drawing/2014/main" id="{8A636DFD-D98E-4314-BD69-68D2528C01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58897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cap="none" spc="0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이름을 추가하려면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4" name="그림 3" descr="야외, 하늘, 자연을 담은 그림&#10;&#10;자동 생성된 설명">
            <a:extLst>
              <a:ext uri="{FF2B5EF4-FFF2-40B4-BE49-F238E27FC236}">
                <a16:creationId xmlns:a16="http://schemas.microsoft.com/office/drawing/2014/main" id="{7036201C-6A4F-4D68-A5F0-E6E149C82E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5" name="그림 4" descr="야외, 하늘, 자연을 담은 그림&#10;&#10;자동 생성된 설명">
            <a:extLst>
              <a:ext uri="{FF2B5EF4-FFF2-40B4-BE49-F238E27FC236}">
                <a16:creationId xmlns:a16="http://schemas.microsoft.com/office/drawing/2014/main" id="{1FDEBCE5-FECF-4290-856D-FCF83DC52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29" name="날짜 개체 틀 2">
            <a:extLst>
              <a:ext uri="{FF2B5EF4-FFF2-40B4-BE49-F238E27FC236}">
                <a16:creationId xmlns:a16="http://schemas.microsoft.com/office/drawing/2014/main" id="{84F6DC17-DADB-40C5-8E7F-38D27EF3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30" name="바닥글 개체 틀 3">
            <a:extLst>
              <a:ext uri="{FF2B5EF4-FFF2-40B4-BE49-F238E27FC236}">
                <a16:creationId xmlns:a16="http://schemas.microsoft.com/office/drawing/2014/main" id="{14F47C4C-5E74-433D-AB6E-74585238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31" name="슬라이드 번호 개체 틀 4">
            <a:extLst>
              <a:ext uri="{FF2B5EF4-FFF2-40B4-BE49-F238E27FC236}">
                <a16:creationId xmlns:a16="http://schemas.microsoft.com/office/drawing/2014/main" id="{7A9C981C-6AC9-4F33-9E4B-D1117A82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670703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간 표시줄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395641-1C03-493E-ACE5-E9354716EF89}"/>
              </a:ext>
            </a:extLst>
          </p:cNvPr>
          <p:cNvCxnSpPr>
            <a:cxnSpLocks/>
          </p:cNvCxnSpPr>
          <p:nvPr userDrawn="1"/>
        </p:nvCxnSpPr>
        <p:spPr>
          <a:xfrm>
            <a:off x="1295400" y="3012972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D3B699B4-D7C4-43CC-AC50-5547F9C3C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ctr">
              <a:buNone/>
              <a:defRPr lang="en-US" sz="2000" kern="1200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endParaRPr lang="ko-KR" altLang="en-US" noProof="0"/>
          </a:p>
        </p:txBody>
      </p:sp>
      <p:sp>
        <p:nvSpPr>
          <p:cNvPr id="25" name="텍스트 개체 틀 23">
            <a:extLst>
              <a:ext uri="{FF2B5EF4-FFF2-40B4-BE49-F238E27FC236}">
                <a16:creationId xmlns:a16="http://schemas.microsoft.com/office/drawing/2014/main" id="{7DCCF6F7-DBE5-45B0-9C0D-6E34E9D9AE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</a:t>
            </a:r>
            <a:r>
              <a:rPr lang="ko-KR" altLang="en-US" noProof="0"/>
              <a:t>월</a:t>
            </a:r>
          </a:p>
        </p:txBody>
      </p:sp>
      <p:sp>
        <p:nvSpPr>
          <p:cNvPr id="26" name="텍스트 개체 틀 23">
            <a:extLst>
              <a:ext uri="{FF2B5EF4-FFF2-40B4-BE49-F238E27FC236}">
                <a16:creationId xmlns:a16="http://schemas.microsoft.com/office/drawing/2014/main" id="{D7EF43C7-231B-47B6-9B8E-A499BF6E79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4927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2</a:t>
            </a:r>
            <a:r>
              <a:rPr lang="ko-KR" altLang="en-US" noProof="0"/>
              <a:t>월</a:t>
            </a:r>
          </a:p>
        </p:txBody>
      </p:sp>
      <p:sp>
        <p:nvSpPr>
          <p:cNvPr id="27" name="텍스트 개체 틀 23">
            <a:extLst>
              <a:ext uri="{FF2B5EF4-FFF2-40B4-BE49-F238E27FC236}">
                <a16:creationId xmlns:a16="http://schemas.microsoft.com/office/drawing/2014/main" id="{1976C642-2512-45C1-AC66-B501FB870F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3504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3</a:t>
            </a:r>
            <a:r>
              <a:rPr lang="ko-KR" altLang="en-US" noProof="0"/>
              <a:t>월</a:t>
            </a:r>
          </a:p>
        </p:txBody>
      </p:sp>
      <p:sp>
        <p:nvSpPr>
          <p:cNvPr id="28" name="텍스트 개체 틀 23">
            <a:extLst>
              <a:ext uri="{FF2B5EF4-FFF2-40B4-BE49-F238E27FC236}">
                <a16:creationId xmlns:a16="http://schemas.microsoft.com/office/drawing/2014/main" id="{9947EF49-FB58-4C6A-8C0A-D2D680B7A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8208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4</a:t>
            </a:r>
            <a:r>
              <a:rPr lang="ko-KR" altLang="en-US" noProof="0"/>
              <a:t>월</a:t>
            </a:r>
          </a:p>
        </p:txBody>
      </p:sp>
      <p:sp>
        <p:nvSpPr>
          <p:cNvPr id="29" name="텍스트 개체 틀 23">
            <a:extLst>
              <a:ext uri="{FF2B5EF4-FFF2-40B4-BE49-F238E27FC236}">
                <a16:creationId xmlns:a16="http://schemas.microsoft.com/office/drawing/2014/main" id="{9C7C07AF-3FF2-44C6-9D32-B57CEE6E12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0121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6</a:t>
            </a:r>
            <a:r>
              <a:rPr lang="ko-KR" altLang="en-US" noProof="0"/>
              <a:t>월</a:t>
            </a:r>
          </a:p>
        </p:txBody>
      </p:sp>
      <p:sp>
        <p:nvSpPr>
          <p:cNvPr id="30" name="텍스트 개체 틀 23">
            <a:extLst>
              <a:ext uri="{FF2B5EF4-FFF2-40B4-BE49-F238E27FC236}">
                <a16:creationId xmlns:a16="http://schemas.microsoft.com/office/drawing/2014/main" id="{08859D92-084B-4AAC-A35E-9997F82C50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0658" y="2647722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5</a:t>
            </a:r>
            <a:r>
              <a:rPr lang="ko-KR" altLang="en-US" noProof="0"/>
              <a:t>월</a:t>
            </a:r>
          </a:p>
        </p:txBody>
      </p:sp>
      <p:cxnSp>
        <p:nvCxnSpPr>
          <p:cNvPr id="31" name="직선 연결선(S) 30">
            <a:extLst>
              <a:ext uri="{FF2B5EF4-FFF2-40B4-BE49-F238E27FC236}">
                <a16:creationId xmlns:a16="http://schemas.microsoft.com/office/drawing/2014/main" id="{599D4720-091C-4EB1-BC99-606EB779347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5070508"/>
            <a:ext cx="9601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텍스트 개체 틀 23">
            <a:extLst>
              <a:ext uri="{FF2B5EF4-FFF2-40B4-BE49-F238E27FC236}">
                <a16:creationId xmlns:a16="http://schemas.microsoft.com/office/drawing/2014/main" id="{A88A27CA-6841-483D-BB86-43C77BB6A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6350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7</a:t>
            </a:r>
            <a:r>
              <a:rPr lang="ko-KR" altLang="en-US" noProof="0"/>
              <a:t>월</a:t>
            </a:r>
          </a:p>
        </p:txBody>
      </p:sp>
      <p:sp>
        <p:nvSpPr>
          <p:cNvPr id="33" name="텍스트 개체 틀 23">
            <a:extLst>
              <a:ext uri="{FF2B5EF4-FFF2-40B4-BE49-F238E27FC236}">
                <a16:creationId xmlns:a16="http://schemas.microsoft.com/office/drawing/2014/main" id="{68ED6D85-DDFA-46B4-BA5A-892D7ED6CB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44927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8</a:t>
            </a:r>
            <a:r>
              <a:rPr lang="ko-KR" altLang="en-US" noProof="0"/>
              <a:t>월</a:t>
            </a:r>
          </a:p>
        </p:txBody>
      </p:sp>
      <p:sp>
        <p:nvSpPr>
          <p:cNvPr id="34" name="텍스트 개체 틀 23">
            <a:extLst>
              <a:ext uri="{FF2B5EF4-FFF2-40B4-BE49-F238E27FC236}">
                <a16:creationId xmlns:a16="http://schemas.microsoft.com/office/drawing/2014/main" id="{D248DAEC-4E3D-4A0E-8EE4-64C5E83372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504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9</a:t>
            </a:r>
            <a:r>
              <a:rPr lang="ko-KR" altLang="en-US" noProof="0"/>
              <a:t>월</a:t>
            </a:r>
          </a:p>
        </p:txBody>
      </p:sp>
      <p:sp>
        <p:nvSpPr>
          <p:cNvPr id="35" name="텍스트 개체 틀 23">
            <a:extLst>
              <a:ext uri="{FF2B5EF4-FFF2-40B4-BE49-F238E27FC236}">
                <a16:creationId xmlns:a16="http://schemas.microsoft.com/office/drawing/2014/main" id="{BE3E7173-46E0-4647-AF6E-3D3F923D70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8208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10</a:t>
            </a:r>
            <a:r>
              <a:rPr lang="ko-KR" altLang="en-US" noProof="0"/>
              <a:t>월</a:t>
            </a:r>
          </a:p>
        </p:txBody>
      </p:sp>
      <p:sp>
        <p:nvSpPr>
          <p:cNvPr id="36" name="텍스트 개체 틀 23">
            <a:extLst>
              <a:ext uri="{FF2B5EF4-FFF2-40B4-BE49-F238E27FC236}">
                <a16:creationId xmlns:a16="http://schemas.microsoft.com/office/drawing/2014/main" id="{383EE998-C462-4F32-BF67-164C6CB58F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0121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12</a:t>
            </a:r>
            <a:r>
              <a:rPr lang="ko-KR" altLang="en-US" noProof="0"/>
              <a:t>월</a:t>
            </a:r>
          </a:p>
        </p:txBody>
      </p:sp>
      <p:sp>
        <p:nvSpPr>
          <p:cNvPr id="37" name="텍스트 개체 틀 23">
            <a:extLst>
              <a:ext uri="{FF2B5EF4-FFF2-40B4-BE49-F238E27FC236}">
                <a16:creationId xmlns:a16="http://schemas.microsoft.com/office/drawing/2014/main" id="{2A189DDD-670F-46A8-8840-E981413F4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0658" y="4705258"/>
            <a:ext cx="1725930" cy="365114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en-US" altLang="ko-KR" noProof="0"/>
              <a:t>11</a:t>
            </a:r>
            <a:r>
              <a:rPr lang="ko-KR" altLang="en-US" noProof="0"/>
              <a:t>월</a:t>
            </a:r>
          </a:p>
        </p:txBody>
      </p:sp>
      <p:sp>
        <p:nvSpPr>
          <p:cNvPr id="38" name="텍스트 개체 틀 10">
            <a:extLst>
              <a:ext uri="{FF2B5EF4-FFF2-40B4-BE49-F238E27FC236}">
                <a16:creationId xmlns:a16="http://schemas.microsoft.com/office/drawing/2014/main" id="{540CE67A-DD2D-46B5-B05E-82306D2FCB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18463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39" name="텍스트 개체 틀 10">
            <a:extLst>
              <a:ext uri="{FF2B5EF4-FFF2-40B4-BE49-F238E27FC236}">
                <a16:creationId xmlns:a16="http://schemas.microsoft.com/office/drawing/2014/main" id="{BB6DC8F1-E86C-4CDB-9265-94B50CFEF9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24194" y="3119254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40" name="텍스트 개체 틀 10">
            <a:extLst>
              <a:ext uri="{FF2B5EF4-FFF2-40B4-BE49-F238E27FC236}">
                <a16:creationId xmlns:a16="http://schemas.microsoft.com/office/drawing/2014/main" id="{75CE6662-3A66-45A1-9FCC-9BBA8BE55B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55617" y="5176789"/>
            <a:ext cx="2178858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41" name="바닥글 개체 틀 5">
            <a:extLst>
              <a:ext uri="{FF2B5EF4-FFF2-40B4-BE49-F238E27FC236}">
                <a16:creationId xmlns:a16="http://schemas.microsoft.com/office/drawing/2014/main" id="{89DF173C-4274-4F9C-BC1A-F47863A470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42" name="슬라이드 번호 개체 틀 6">
            <a:extLst>
              <a:ext uri="{FF2B5EF4-FFF2-40B4-BE49-F238E27FC236}">
                <a16:creationId xmlns:a16="http://schemas.microsoft.com/office/drawing/2014/main" id="{5BE446B2-5954-4D98-A1D5-7BD2F202D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43" name="날짜 개체 틀 3">
            <a:extLst>
              <a:ext uri="{FF2B5EF4-FFF2-40B4-BE49-F238E27FC236}">
                <a16:creationId xmlns:a16="http://schemas.microsoft.com/office/drawing/2014/main" id="{4D7E30F2-3820-4445-A623-44B83424C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076332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이 있는 두 개의 콘텐츠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F7FFB265-53A1-4F4A-93D5-B32472F0BE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857499"/>
            <a:ext cx="59055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8" name="내용 개체 틀 3">
            <a:extLst>
              <a:ext uri="{FF2B5EF4-FFF2-40B4-BE49-F238E27FC236}">
                <a16:creationId xmlns:a16="http://schemas.microsoft.com/office/drawing/2014/main" id="{A1E4F1F9-8369-4C88-9B00-48ACF4934A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0" y="2857499"/>
            <a:ext cx="4114800" cy="3319463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lnSpc>
                <a:spcPct val="100000"/>
              </a:lnSpc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C593D2C-0F56-450C-86CD-A019ADD077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73300"/>
            <a:ext cx="59055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312AF4CF-A37C-4010-9731-C33A8197C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9000" y="2273300"/>
            <a:ext cx="4114800" cy="584199"/>
          </a:xfrm>
        </p:spPr>
        <p:txBody>
          <a:bodyPr rtlCol="0">
            <a:normAutofit/>
          </a:bodyPr>
          <a:lstStyle>
            <a:lvl1pPr marL="0" indent="0">
              <a:buNone/>
              <a:defRPr sz="2000" spc="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2" name="그림 11" descr="야외, 하늘, 자연을 담은 그림&#10;&#10;자동 생성된 설명">
            <a:extLst>
              <a:ext uri="{FF2B5EF4-FFF2-40B4-BE49-F238E27FC236}">
                <a16:creationId xmlns:a16="http://schemas.microsoft.com/office/drawing/2014/main" id="{8CD853FB-B552-43EE-A55D-E13ADC8B6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14" name="그림 13" descr="야외, 하늘, 자연을 담은 그림&#10;&#10;자동 생성된 설명">
            <a:extLst>
              <a:ext uri="{FF2B5EF4-FFF2-40B4-BE49-F238E27FC236}">
                <a16:creationId xmlns:a16="http://schemas.microsoft.com/office/drawing/2014/main" id="{C95FC6BE-3777-46FA-A4A2-6C667016B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15" name="텍스트 개체 틀 23">
            <a:extLst>
              <a:ext uri="{FF2B5EF4-FFF2-40B4-BE49-F238E27FC236}">
                <a16:creationId xmlns:a16="http://schemas.microsoft.com/office/drawing/2014/main" id="{DD19217A-B411-49D0-84C7-16BA3F21FE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463675"/>
            <a:ext cx="10515600" cy="365125"/>
          </a:xfrm>
        </p:spPr>
        <p:txBody>
          <a:bodyPr rtlCol="0"/>
          <a:lstStyle>
            <a:lvl1pPr marL="0" indent="0" algn="l">
              <a:buNone/>
              <a:defRPr lang="en-US" sz="2000" kern="1200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algn="l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endParaRPr lang="ko-KR" altLang="en-US" noProof="0"/>
          </a:p>
        </p:txBody>
      </p:sp>
      <p:sp>
        <p:nvSpPr>
          <p:cNvPr id="16" name="바닥글 개체 틀 5">
            <a:extLst>
              <a:ext uri="{FF2B5EF4-FFF2-40B4-BE49-F238E27FC236}">
                <a16:creationId xmlns:a16="http://schemas.microsoft.com/office/drawing/2014/main" id="{EA82BD0B-4BD1-40BF-865D-C6A32C640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17" name="슬라이드 번호 개체 틀 6">
            <a:extLst>
              <a:ext uri="{FF2B5EF4-FFF2-40B4-BE49-F238E27FC236}">
                <a16:creationId xmlns:a16="http://schemas.microsoft.com/office/drawing/2014/main" id="{C34C6F6C-1D22-4E30-BC57-12F1408D7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8" name="날짜 개체 틀 3">
            <a:extLst>
              <a:ext uri="{FF2B5EF4-FFF2-40B4-BE49-F238E27FC236}">
                <a16:creationId xmlns:a16="http://schemas.microsoft.com/office/drawing/2014/main" id="{94B53078-6930-4337-8412-A0228A7BEF3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995697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임라인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 descr="야외, 하늘, 자연을 담은 그림&#10;&#10;자동 생성된 설명">
            <a:extLst>
              <a:ext uri="{FF2B5EF4-FFF2-40B4-BE49-F238E27FC236}">
                <a16:creationId xmlns:a16="http://schemas.microsoft.com/office/drawing/2014/main" id="{B184911A-D23E-4AE4-AA9D-D9351F39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" y="3995381"/>
            <a:ext cx="10332720" cy="12232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설명 자료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7" name="텍스트 개체 틀 10">
            <a:extLst>
              <a:ext uri="{FF2B5EF4-FFF2-40B4-BE49-F238E27FC236}">
                <a16:creationId xmlns:a16="http://schemas.microsoft.com/office/drawing/2014/main" id="{FB058FB8-1105-4C4A-BC46-FC5263C51B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/>
              <a:t>연도</a:t>
            </a:r>
            <a:endParaRPr lang="ko-KR" altLang="en-ZA" noProof="0"/>
          </a:p>
        </p:txBody>
      </p:sp>
      <p:sp>
        <p:nvSpPr>
          <p:cNvPr id="8" name="텍스트 개체 틀 10">
            <a:extLst>
              <a:ext uri="{FF2B5EF4-FFF2-40B4-BE49-F238E27FC236}">
                <a16:creationId xmlns:a16="http://schemas.microsoft.com/office/drawing/2014/main" id="{0F15AF40-266A-4348-9B27-CBABA9E3D9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ECD58177-9C19-4D24-9FFF-58EECDE765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ABE7486E-0AF8-4124-830C-420FA1F92B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F64A74A1-7AA0-4CCA-91E2-173B9CC7AF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128FF9BA-B29D-439F-A4A3-BFE6BC8B45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/>
              <a:t>연도</a:t>
            </a:r>
            <a:endParaRPr lang="ko-KR" altLang="en-ZA" noProof="0"/>
          </a:p>
        </p:txBody>
      </p: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671CD701-6647-40A3-B851-9CA1C8D356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B6A8BFC1-7FA0-4CAA-97FD-9A01BA00D2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5" name="텍스트 개체 틀 10">
            <a:extLst>
              <a:ext uri="{FF2B5EF4-FFF2-40B4-BE49-F238E27FC236}">
                <a16:creationId xmlns:a16="http://schemas.microsoft.com/office/drawing/2014/main" id="{ED0C2842-0D4E-486C-A993-1D0D75D494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A59B4F0E-8F16-42CC-8346-A00DADA20E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7" name="텍스트 개체 틀 10">
            <a:extLst>
              <a:ext uri="{FF2B5EF4-FFF2-40B4-BE49-F238E27FC236}">
                <a16:creationId xmlns:a16="http://schemas.microsoft.com/office/drawing/2014/main" id="{99D7695C-A738-4500-B476-95B5729911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B3B984CB-A282-404B-8B4C-8FEE071EB2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5F337119-92E1-4057-81DB-A0B6F5747A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688EEFA1-753B-4733-8686-F3A10A131B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C7B05348-942A-4131-9A3F-479F3F9A9A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2" name="텍스트 개체 틀 10">
            <a:extLst>
              <a:ext uri="{FF2B5EF4-FFF2-40B4-BE49-F238E27FC236}">
                <a16:creationId xmlns:a16="http://schemas.microsoft.com/office/drawing/2014/main" id="{B3C00ACD-1C1A-4069-B8CB-DB8CA8A0B80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CA74A790-DCD1-46EB-8261-607BEF403CC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4" name="텍스트 개체 틀 10">
            <a:extLst>
              <a:ext uri="{FF2B5EF4-FFF2-40B4-BE49-F238E27FC236}">
                <a16:creationId xmlns:a16="http://schemas.microsoft.com/office/drawing/2014/main" id="{17825B37-7E7B-4D73-967B-AA07F007C0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5" name="텍스트 개체 틀 10">
            <a:extLst>
              <a:ext uri="{FF2B5EF4-FFF2-40B4-BE49-F238E27FC236}">
                <a16:creationId xmlns:a16="http://schemas.microsoft.com/office/drawing/2014/main" id="{DA6EB697-D6DD-4343-BAC9-49514C5D51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6" name="텍스트 개체 틀 10">
            <a:extLst>
              <a:ext uri="{FF2B5EF4-FFF2-40B4-BE49-F238E27FC236}">
                <a16:creationId xmlns:a16="http://schemas.microsoft.com/office/drawing/2014/main" id="{9E70367E-C969-4F8A-AC6F-5E7AC2C0BC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7" name="텍스트 개체 틀 10">
            <a:extLst>
              <a:ext uri="{FF2B5EF4-FFF2-40B4-BE49-F238E27FC236}">
                <a16:creationId xmlns:a16="http://schemas.microsoft.com/office/drawing/2014/main" id="{30575E90-7198-47A0-805F-3162B2386DC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8" name="텍스트 개체 틀 10">
            <a:extLst>
              <a:ext uri="{FF2B5EF4-FFF2-40B4-BE49-F238E27FC236}">
                <a16:creationId xmlns:a16="http://schemas.microsoft.com/office/drawing/2014/main" id="{3ED2274A-F2D9-4427-99BF-1D78414DBCD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9" name="텍스트 개체 틀 10">
            <a:extLst>
              <a:ext uri="{FF2B5EF4-FFF2-40B4-BE49-F238E27FC236}">
                <a16:creationId xmlns:a16="http://schemas.microsoft.com/office/drawing/2014/main" id="{231D0A8C-CD54-4D10-A8F5-97CF139C25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0" name="텍스트 개체 틀 10">
            <a:extLst>
              <a:ext uri="{FF2B5EF4-FFF2-40B4-BE49-F238E27FC236}">
                <a16:creationId xmlns:a16="http://schemas.microsoft.com/office/drawing/2014/main" id="{AFC15A55-7462-4E94-8DA3-5549FE7AAC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1" name="텍스트 개체 틀 10">
            <a:extLst>
              <a:ext uri="{FF2B5EF4-FFF2-40B4-BE49-F238E27FC236}">
                <a16:creationId xmlns:a16="http://schemas.microsoft.com/office/drawing/2014/main" id="{4D808E3A-2D47-4508-B487-97E7B840A17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2" name="텍스트 개체 틀 10">
            <a:extLst>
              <a:ext uri="{FF2B5EF4-FFF2-40B4-BE49-F238E27FC236}">
                <a16:creationId xmlns:a16="http://schemas.microsoft.com/office/drawing/2014/main" id="{2B7FEF61-4C66-42E8-81B2-CB838535F7E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</p:spTree>
    <p:extLst>
      <p:ext uri="{BB962C8B-B14F-4D97-AF65-F5344CB8AC3E}">
        <p14:creationId xmlns:p14="http://schemas.microsoft.com/office/powerpoint/2010/main" val="3721624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A88965D1-1506-43AA-A066-5CA60D2AD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345AFDE-8D65-480B-9D80-F8B2868463F1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11" name="차트 개체 틀 10">
            <a:extLst>
              <a:ext uri="{FF2B5EF4-FFF2-40B4-BE49-F238E27FC236}">
                <a16:creationId xmlns:a16="http://schemas.microsoft.com/office/drawing/2014/main" id="{2F91974B-F58F-4C8E-8D68-7DBAD42BE6C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690688"/>
            <a:ext cx="10515600" cy="398462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2" name="바닥글 개체 틀 5">
            <a:extLst>
              <a:ext uri="{FF2B5EF4-FFF2-40B4-BE49-F238E27FC236}">
                <a16:creationId xmlns:a16="http://schemas.microsoft.com/office/drawing/2014/main" id="{ED055213-4B28-4DFA-B283-C64E50841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13" name="슬라이드 번호 개체 틀 6">
            <a:extLst>
              <a:ext uri="{FF2B5EF4-FFF2-40B4-BE49-F238E27FC236}">
                <a16:creationId xmlns:a16="http://schemas.microsoft.com/office/drawing/2014/main" id="{C4C9E28E-8406-48BC-8F90-9483DF3E2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4" name="날짜 개체 틀 3">
            <a:extLst>
              <a:ext uri="{FF2B5EF4-FFF2-40B4-BE49-F238E27FC236}">
                <a16:creationId xmlns:a16="http://schemas.microsoft.com/office/drawing/2014/main" id="{A592DA0A-15A7-4B7C-BDC1-6C40C548B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114046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 - 4개 콘텐츠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" y="0"/>
            <a:ext cx="12207240" cy="380333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7165"/>
            <a:ext cx="10515600" cy="1004255"/>
          </a:xfrm>
        </p:spPr>
        <p:txBody>
          <a:bodyPr rtlCol="0"/>
          <a:lstStyle>
            <a:lvl1pPr algn="ctr"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5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4" name="그림 개체 틀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77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5" name="그림 개체 틀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09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6" name="그림 개체 틀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4120" y="518474"/>
            <a:ext cx="2743200" cy="27432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8" name="텍스트 개체 틀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45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600" kern="1200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45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200" kern="1200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0" name="텍스트 개체 틀 8">
            <a:extLst>
              <a:ext uri="{FF2B5EF4-FFF2-40B4-BE49-F238E27FC236}">
                <a16:creationId xmlns:a16="http://schemas.microsoft.com/office/drawing/2014/main" id="{9C2B29A0-592A-4DF1-809E-B5265DACA3A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34120" y="5224905"/>
            <a:ext cx="275336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203C6378-59CC-47B4-9E9F-BAC6C2C389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4120" y="5688480"/>
            <a:ext cx="275336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2" name="텍스트 개체 틀 8">
            <a:extLst>
              <a:ext uri="{FF2B5EF4-FFF2-40B4-BE49-F238E27FC236}">
                <a16:creationId xmlns:a16="http://schemas.microsoft.com/office/drawing/2014/main" id="{448AA424-5B3D-40C4-BBDC-2C338C0385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7720" y="5229500"/>
            <a:ext cx="2743200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B9AE277D-FC5E-4B64-A3FA-A9BD4919D9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47720" y="5693075"/>
            <a:ext cx="2743200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4" name="텍스트 개체 틀 8">
            <a:extLst>
              <a:ext uri="{FF2B5EF4-FFF2-40B4-BE49-F238E27FC236}">
                <a16:creationId xmlns:a16="http://schemas.microsoft.com/office/drawing/2014/main" id="{4FC21568-200C-4310-B462-B36358C4D23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01082" y="5229500"/>
            <a:ext cx="2733038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5" name="텍스트 개체 틀 10">
            <a:extLst>
              <a:ext uri="{FF2B5EF4-FFF2-40B4-BE49-F238E27FC236}">
                <a16:creationId xmlns:a16="http://schemas.microsoft.com/office/drawing/2014/main" id="{B24FCA02-7F7F-4B5F-833A-CE244C2209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01082" y="5693075"/>
            <a:ext cx="2733038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제목</a:t>
            </a:r>
          </a:p>
        </p:txBody>
      </p:sp>
    </p:spTree>
    <p:extLst>
      <p:ext uri="{BB962C8B-B14F-4D97-AF65-F5344CB8AC3E}">
        <p14:creationId xmlns:p14="http://schemas.microsoft.com/office/powerpoint/2010/main" val="3350628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 - 8개 콘텐츠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2722E05-40B7-4586-82D6-7C5F7330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40" y="1737360"/>
            <a:ext cx="10764520" cy="1741253"/>
          </a:xfrm>
          <a:prstGeom prst="rect">
            <a:avLst/>
          </a:prstGeom>
        </p:spPr>
      </p:pic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439DA59-3D52-4E19-81F6-B5ABF87E1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456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4" name="그림 개체 틀 10">
            <a:extLst>
              <a:ext uri="{FF2B5EF4-FFF2-40B4-BE49-F238E27FC236}">
                <a16:creationId xmlns:a16="http://schemas.microsoft.com/office/drawing/2014/main" id="{5C9FFDAF-229D-4FED-B81C-20FB820A0E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1802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5" name="그림 개체 틀 10">
            <a:extLst>
              <a:ext uri="{FF2B5EF4-FFF2-40B4-BE49-F238E27FC236}">
                <a16:creationId xmlns:a16="http://schemas.microsoft.com/office/drawing/2014/main" id="{DEC1D1B6-BF8B-41EF-B2E1-ED1471B19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1497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6" name="그림 개체 틀 10">
            <a:extLst>
              <a:ext uri="{FF2B5EF4-FFF2-40B4-BE49-F238E27FC236}">
                <a16:creationId xmlns:a16="http://schemas.microsoft.com/office/drawing/2014/main" id="{686FC79D-5E8C-4928-AEB6-5F8C282E3C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65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18" name="텍스트 개체 틀 8">
            <a:extLst>
              <a:ext uri="{FF2B5EF4-FFF2-40B4-BE49-F238E27FC236}">
                <a16:creationId xmlns:a16="http://schemas.microsoft.com/office/drawing/2014/main" id="{1BB6C15B-8373-47B7-B8A7-194BD68DDF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955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61C257EA-B130-4866-8A65-1EF117371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955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26" name="그림 개체 틀 10">
            <a:extLst>
              <a:ext uri="{FF2B5EF4-FFF2-40B4-BE49-F238E27FC236}">
                <a16:creationId xmlns:a16="http://schemas.microsoft.com/office/drawing/2014/main" id="{6BF177F2-C312-4467-A8E7-2F7C06DF7D6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98433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7" name="그림 개체 틀 10">
            <a:extLst>
              <a:ext uri="{FF2B5EF4-FFF2-40B4-BE49-F238E27FC236}">
                <a16:creationId xmlns:a16="http://schemas.microsoft.com/office/drawing/2014/main" id="{5D26BA3A-860A-4168-9872-0A0D22BEA7A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91901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8" name="그림 개체 틀 10">
            <a:extLst>
              <a:ext uri="{FF2B5EF4-FFF2-40B4-BE49-F238E27FC236}">
                <a16:creationId xmlns:a16="http://schemas.microsoft.com/office/drawing/2014/main" id="{A95FA78C-CC95-43FC-8BB5-17A796D7B9E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685369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9" name="그림 개체 틀 10">
            <a:extLst>
              <a:ext uri="{FF2B5EF4-FFF2-40B4-BE49-F238E27FC236}">
                <a16:creationId xmlns:a16="http://schemas.microsoft.com/office/drawing/2014/main" id="{7EA70B51-4FF2-42F8-BAFF-83B593ADB78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978838" y="1967906"/>
            <a:ext cx="1280160" cy="128016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708EF00C-774E-4D73-AFEF-EEC6196D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" y="365125"/>
            <a:ext cx="10764520" cy="1325563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/>
          </a:p>
        </p:txBody>
      </p:sp>
      <p:sp>
        <p:nvSpPr>
          <p:cNvPr id="31" name="텍스트 개체 틀 8">
            <a:extLst>
              <a:ext uri="{FF2B5EF4-FFF2-40B4-BE49-F238E27FC236}">
                <a16:creationId xmlns:a16="http://schemas.microsoft.com/office/drawing/2014/main" id="{7633A346-456C-4917-800A-85F73F876E7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4019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2" name="텍스트 개체 틀 10">
            <a:extLst>
              <a:ext uri="{FF2B5EF4-FFF2-40B4-BE49-F238E27FC236}">
                <a16:creationId xmlns:a16="http://schemas.microsoft.com/office/drawing/2014/main" id="{E0C31CC6-C8A8-4831-94CD-366DC97C2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4019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3" name="텍스트 개체 틀 8">
            <a:extLst>
              <a:ext uri="{FF2B5EF4-FFF2-40B4-BE49-F238E27FC236}">
                <a16:creationId xmlns:a16="http://schemas.microsoft.com/office/drawing/2014/main" id="{CB652A06-2CE0-42F0-8186-DBBD4219FC8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2083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4" name="텍스트 개체 틀 10">
            <a:extLst>
              <a:ext uri="{FF2B5EF4-FFF2-40B4-BE49-F238E27FC236}">
                <a16:creationId xmlns:a16="http://schemas.microsoft.com/office/drawing/2014/main" id="{CE6091FC-D3C2-46A7-9A51-90A64C97CF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2083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5" name="텍스트 개체 틀 8">
            <a:extLst>
              <a:ext uri="{FF2B5EF4-FFF2-40B4-BE49-F238E27FC236}">
                <a16:creationId xmlns:a16="http://schemas.microsoft.com/office/drawing/2014/main" id="{B663F697-5494-47B5-8888-F76EE36A561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01471" y="3921355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6" name="텍스트 개체 틀 10">
            <a:extLst>
              <a:ext uri="{FF2B5EF4-FFF2-40B4-BE49-F238E27FC236}">
                <a16:creationId xmlns:a16="http://schemas.microsoft.com/office/drawing/2014/main" id="{95B42005-A70C-498A-A357-1492B1393F4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01471" y="4354090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7" name="텍스트 개체 틀 8">
            <a:extLst>
              <a:ext uri="{FF2B5EF4-FFF2-40B4-BE49-F238E27FC236}">
                <a16:creationId xmlns:a16="http://schemas.microsoft.com/office/drawing/2014/main" id="{FA3E4CA4-4074-4C29-853C-A8857A156AC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4987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38" name="텍스트 개체 틀 10">
            <a:extLst>
              <a:ext uri="{FF2B5EF4-FFF2-40B4-BE49-F238E27FC236}">
                <a16:creationId xmlns:a16="http://schemas.microsoft.com/office/drawing/2014/main" id="{1308FE93-15B6-4FC2-A5CF-53AA6064DA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94987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39" name="텍스트 개체 틀 8">
            <a:extLst>
              <a:ext uri="{FF2B5EF4-FFF2-40B4-BE49-F238E27FC236}">
                <a16:creationId xmlns:a16="http://schemas.microsoft.com/office/drawing/2014/main" id="{B08AE9FA-2EBC-416A-B525-59A5F1258E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3051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40" name="텍스트 개체 틀 10">
            <a:extLst>
              <a:ext uri="{FF2B5EF4-FFF2-40B4-BE49-F238E27FC236}">
                <a16:creationId xmlns:a16="http://schemas.microsoft.com/office/drawing/2014/main" id="{EE168CBD-2F60-4551-9129-2ED8A59499B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3051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41" name="텍스트 개체 틀 8">
            <a:extLst>
              <a:ext uri="{FF2B5EF4-FFF2-40B4-BE49-F238E27FC236}">
                <a16:creationId xmlns:a16="http://schemas.microsoft.com/office/drawing/2014/main" id="{E05EDFD4-CA70-451D-A8F0-BF688EDBFC7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1115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42" name="텍스트 개체 틀 10">
            <a:extLst>
              <a:ext uri="{FF2B5EF4-FFF2-40B4-BE49-F238E27FC236}">
                <a16:creationId xmlns:a16="http://schemas.microsoft.com/office/drawing/2014/main" id="{8E47CD55-3098-4BD6-A269-794D40911E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11115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sp>
        <p:nvSpPr>
          <p:cNvPr id="43" name="텍스트 개체 틀 8">
            <a:extLst>
              <a:ext uri="{FF2B5EF4-FFF2-40B4-BE49-F238E27FC236}">
                <a16:creationId xmlns:a16="http://schemas.microsoft.com/office/drawing/2014/main" id="{EA65938B-08CE-4FA4-A95B-5A66E901ACD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91791" y="5183351"/>
            <a:ext cx="1839807" cy="422721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aseline="-250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이름</a:t>
            </a:r>
            <a:endParaRPr lang="ko-KR" altLang="en-ZA" noProof="0"/>
          </a:p>
        </p:txBody>
      </p:sp>
      <p:sp>
        <p:nvSpPr>
          <p:cNvPr id="44" name="텍스트 개체 틀 10">
            <a:extLst>
              <a:ext uri="{FF2B5EF4-FFF2-40B4-BE49-F238E27FC236}">
                <a16:creationId xmlns:a16="http://schemas.microsoft.com/office/drawing/2014/main" id="{A72442A0-E7C5-4604-A4AA-9A86DD29841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91791" y="5616086"/>
            <a:ext cx="1839807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ZA" sz="1050" kern="1200" dirty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 rtl="0"/>
            <a:r>
              <a:rPr lang="ko-KR" altLang="en-US" noProof="0"/>
              <a:t>제목</a:t>
            </a:r>
            <a:endParaRPr lang="ko-KR" altLang="en-ZA" noProof="0"/>
          </a:p>
        </p:txBody>
      </p:sp>
      <p:cxnSp>
        <p:nvCxnSpPr>
          <p:cNvPr id="46" name="직선 연결선(S) 45">
            <a:extLst>
              <a:ext uri="{FF2B5EF4-FFF2-40B4-BE49-F238E27FC236}">
                <a16:creationId xmlns:a16="http://schemas.microsoft.com/office/drawing/2014/main" id="{66946F89-1A32-4CE8-9F85-45EDF090AB96}"/>
              </a:ext>
            </a:extLst>
          </p:cNvPr>
          <p:cNvCxnSpPr>
            <a:cxnSpLocks/>
            <a:stCxn id="11" idx="2"/>
          </p:cNvCxnSpPr>
          <p:nvPr userDrawn="1"/>
        </p:nvCxnSpPr>
        <p:spPr>
          <a:xfrm flipH="1">
            <a:off x="1558635" y="3248066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(S) 48">
            <a:extLst>
              <a:ext uri="{FF2B5EF4-FFF2-40B4-BE49-F238E27FC236}">
                <a16:creationId xmlns:a16="http://schemas.microsoft.com/office/drawing/2014/main" id="{63EE9F58-7707-4E5A-8C6B-C3D66810327C}"/>
              </a:ext>
            </a:extLst>
          </p:cNvPr>
          <p:cNvCxnSpPr>
            <a:cxnSpLocks/>
          </p:cNvCxnSpPr>
          <p:nvPr userDrawn="1"/>
        </p:nvCxnSpPr>
        <p:spPr>
          <a:xfrm flipH="1">
            <a:off x="4145279" y="3250315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(S) 50">
            <a:extLst>
              <a:ext uri="{FF2B5EF4-FFF2-40B4-BE49-F238E27FC236}">
                <a16:creationId xmlns:a16="http://schemas.microsoft.com/office/drawing/2014/main" id="{BD1897E7-33EE-452E-B67F-D676DB9630EB}"/>
              </a:ext>
            </a:extLst>
          </p:cNvPr>
          <p:cNvCxnSpPr>
            <a:cxnSpLocks/>
          </p:cNvCxnSpPr>
          <p:nvPr userDrawn="1"/>
        </p:nvCxnSpPr>
        <p:spPr>
          <a:xfrm flipH="1">
            <a:off x="6732507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(S) 52">
            <a:extLst>
              <a:ext uri="{FF2B5EF4-FFF2-40B4-BE49-F238E27FC236}">
                <a16:creationId xmlns:a16="http://schemas.microsoft.com/office/drawing/2014/main" id="{3DF35791-C763-4163-9B05-68EE7814E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9316732" y="3243467"/>
            <a:ext cx="6006" cy="67328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(S) 54">
            <a:extLst>
              <a:ext uri="{FF2B5EF4-FFF2-40B4-BE49-F238E27FC236}">
                <a16:creationId xmlns:a16="http://schemas.microsoft.com/office/drawing/2014/main" id="{96F2A3C7-B018-4022-B2BB-D8D2B03190AB}"/>
              </a:ext>
            </a:extLst>
          </p:cNvPr>
          <p:cNvCxnSpPr>
            <a:cxnSpLocks/>
          </p:cNvCxnSpPr>
          <p:nvPr userDrawn="1"/>
        </p:nvCxnSpPr>
        <p:spPr>
          <a:xfrm>
            <a:off x="2854035" y="3254943"/>
            <a:ext cx="0" cy="1926159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(S) 56">
            <a:extLst>
              <a:ext uri="{FF2B5EF4-FFF2-40B4-BE49-F238E27FC236}">
                <a16:creationId xmlns:a16="http://schemas.microsoft.com/office/drawing/2014/main" id="{3F52EF5B-4C4F-451E-B0B4-8226109ADE91}"/>
              </a:ext>
            </a:extLst>
          </p:cNvPr>
          <p:cNvCxnSpPr>
            <a:cxnSpLocks/>
          </p:cNvCxnSpPr>
          <p:nvPr userDrawn="1"/>
        </p:nvCxnSpPr>
        <p:spPr>
          <a:xfrm>
            <a:off x="5440679" y="3233453"/>
            <a:ext cx="0" cy="194989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(S) 58">
            <a:extLst>
              <a:ext uri="{FF2B5EF4-FFF2-40B4-BE49-F238E27FC236}">
                <a16:creationId xmlns:a16="http://schemas.microsoft.com/office/drawing/2014/main" id="{07D6748B-4A98-4935-BC51-E43412110392}"/>
              </a:ext>
            </a:extLst>
          </p:cNvPr>
          <p:cNvCxnSpPr>
            <a:cxnSpLocks/>
          </p:cNvCxnSpPr>
          <p:nvPr userDrawn="1"/>
        </p:nvCxnSpPr>
        <p:spPr>
          <a:xfrm>
            <a:off x="8027907" y="3257242"/>
            <a:ext cx="0" cy="191926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(S) 60">
            <a:extLst>
              <a:ext uri="{FF2B5EF4-FFF2-40B4-BE49-F238E27FC236}">
                <a16:creationId xmlns:a16="http://schemas.microsoft.com/office/drawing/2014/main" id="{EBA0E4AC-BE6A-45AA-B639-A8288815E8F9}"/>
              </a:ext>
            </a:extLst>
          </p:cNvPr>
          <p:cNvCxnSpPr>
            <a:cxnSpLocks/>
          </p:cNvCxnSpPr>
          <p:nvPr userDrawn="1"/>
        </p:nvCxnSpPr>
        <p:spPr>
          <a:xfrm>
            <a:off x="10612132" y="3254943"/>
            <a:ext cx="0" cy="192938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바닥글 개체 틀 5">
            <a:extLst>
              <a:ext uri="{FF2B5EF4-FFF2-40B4-BE49-F238E27FC236}">
                <a16:creationId xmlns:a16="http://schemas.microsoft.com/office/drawing/2014/main" id="{12CD4C44-15F4-4517-B3CC-D07D4B93D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79" name="슬라이드 번호 개체 틀 6">
            <a:extLst>
              <a:ext uri="{FF2B5EF4-FFF2-40B4-BE49-F238E27FC236}">
                <a16:creationId xmlns:a16="http://schemas.microsoft.com/office/drawing/2014/main" id="{9F988C33-C2E3-49AE-9BC1-9123EADC3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80" name="날짜 개체 틀 3">
            <a:extLst>
              <a:ext uri="{FF2B5EF4-FFF2-40B4-BE49-F238E27FC236}">
                <a16:creationId xmlns:a16="http://schemas.microsoft.com/office/drawing/2014/main" id="{757004CA-7955-4C10-8542-83D291BFF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610558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  <p15:guide id="2" pos="1392">
          <p15:clr>
            <a:srgbClr val="FBAE40"/>
          </p15:clr>
        </p15:guide>
        <p15:guide id="3" pos="2208">
          <p15:clr>
            <a:srgbClr val="FBAE40"/>
          </p15:clr>
        </p15:guide>
        <p15:guide id="4" pos="30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10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US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10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1" name="텍스트 개체 틀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3102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2</a:t>
            </a:r>
            <a:endParaRPr lang="ko-KR" altLang="en-US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102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80975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3</a:t>
            </a:r>
            <a:endParaRPr lang="ko-KR" altLang="en-US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0975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6" name="내용 개체 틀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12271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1" name="텍스트 개체 틀 8">
            <a:extLst>
              <a:ext uri="{FF2B5EF4-FFF2-40B4-BE49-F238E27FC236}">
                <a16:creationId xmlns:a16="http://schemas.microsoft.com/office/drawing/2014/main" id="{4182E807-0C2E-4BC5-BF7E-526F4625C9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84088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4</a:t>
            </a:r>
            <a:endParaRPr lang="ko-KR" altLang="en-US" noProof="0"/>
          </a:p>
        </p:txBody>
      </p:sp>
      <p:sp>
        <p:nvSpPr>
          <p:cNvPr id="22" name="텍스트 개체 틀 10">
            <a:extLst>
              <a:ext uri="{FF2B5EF4-FFF2-40B4-BE49-F238E27FC236}">
                <a16:creationId xmlns:a16="http://schemas.microsoft.com/office/drawing/2014/main" id="{8B21E869-F893-4182-B4C9-9C6D4C1E709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84087" y="4644390"/>
            <a:ext cx="1980000" cy="149008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23" name="내용 개체 틀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397712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4" name="내용 개체 틀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6727075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5" name="내용 개체 틀 15">
            <a:extLst>
              <a:ext uri="{FF2B5EF4-FFF2-40B4-BE49-F238E27FC236}">
                <a16:creationId xmlns:a16="http://schemas.microsoft.com/office/drawing/2014/main" id="{5B5AE825-32F0-4FF5-AD58-C846CFE482B5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430188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1513875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4248911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(S)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6983947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(S) 31">
            <a:extLst>
              <a:ext uri="{FF2B5EF4-FFF2-40B4-BE49-F238E27FC236}">
                <a16:creationId xmlns:a16="http://schemas.microsoft.com/office/drawing/2014/main" id="{B5750C30-59A4-4345-B670-0030A6828B14}"/>
              </a:ext>
            </a:extLst>
          </p:cNvPr>
          <p:cNvCxnSpPr>
            <a:cxnSpLocks/>
          </p:cNvCxnSpPr>
          <p:nvPr userDrawn="1"/>
        </p:nvCxnSpPr>
        <p:spPr>
          <a:xfrm>
            <a:off x="9718983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그림 33" descr="야외, 하늘, 자연을 담은 그림&#10;&#10;자동 생성된 설명">
            <a:extLst>
              <a:ext uri="{FF2B5EF4-FFF2-40B4-BE49-F238E27FC236}">
                <a16:creationId xmlns:a16="http://schemas.microsoft.com/office/drawing/2014/main" id="{3E2CAEA6-2840-4C2D-B6E2-A17A0A9F0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36" name="그림 35" descr="야외, 하늘, 자연을 담은 그림&#10;&#10;자동 생성된 설명">
            <a:extLst>
              <a:ext uri="{FF2B5EF4-FFF2-40B4-BE49-F238E27FC236}">
                <a16:creationId xmlns:a16="http://schemas.microsoft.com/office/drawing/2014/main" id="{7C270418-FBBE-4523-812C-440495951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7200" y="0"/>
            <a:ext cx="304800" cy="6858000"/>
          </a:xfrm>
          <a:prstGeom prst="rect">
            <a:avLst/>
          </a:prstGeom>
        </p:spPr>
      </p:pic>
      <p:sp>
        <p:nvSpPr>
          <p:cNvPr id="37" name="날짜 개체 틀 3">
            <a:extLst>
              <a:ext uri="{FF2B5EF4-FFF2-40B4-BE49-F238E27FC236}">
                <a16:creationId xmlns:a16="http://schemas.microsoft.com/office/drawing/2014/main" id="{4F3022F7-3702-4466-9986-D2645E60F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715236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자금 조달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0E805C5A-1029-4D1B-94B3-422EC2CA3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ADF9E512-1300-47FB-86AC-F8C946EE698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내용 개체 틀 7">
            <a:extLst>
              <a:ext uri="{FF2B5EF4-FFF2-40B4-BE49-F238E27FC236}">
                <a16:creationId xmlns:a16="http://schemas.microsoft.com/office/drawing/2014/main" id="{A399EA4A-18B9-4C3F-A6B1-0D80C2598D3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2700" y="913448"/>
            <a:ext cx="5041900" cy="51349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98907808-FD8D-4C4A-A5E4-068D94BF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0" y="2766219"/>
            <a:ext cx="5041900" cy="1325563"/>
          </a:xfrm>
        </p:spPr>
        <p:txBody>
          <a:bodyPr rtlCol="0">
            <a:normAutofit/>
          </a:bodyPr>
          <a:lstStyle>
            <a:lvl1pPr algn="ctr">
              <a:defRPr sz="3600" spc="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8FC98BF5-ED87-4BF7-BB07-29187F8C8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7600" y="913448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8" name="텍스트 개체 틀 6">
            <a:extLst>
              <a:ext uri="{FF2B5EF4-FFF2-40B4-BE49-F238E27FC236}">
                <a16:creationId xmlns:a16="http://schemas.microsoft.com/office/drawing/2014/main" id="{90E0AB9E-D60D-4299-B73A-B96F7B7F8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7600" y="1275398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9" name="텍스트 개체 틀 6">
            <a:extLst>
              <a:ext uri="{FF2B5EF4-FFF2-40B4-BE49-F238E27FC236}">
                <a16:creationId xmlns:a16="http://schemas.microsoft.com/office/drawing/2014/main" id="{ED9663C9-EA8F-404F-A640-85028F6F30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7600" y="1672273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0" name="텍스트 개체 틀 6">
            <a:extLst>
              <a:ext uri="{FF2B5EF4-FFF2-40B4-BE49-F238E27FC236}">
                <a16:creationId xmlns:a16="http://schemas.microsoft.com/office/drawing/2014/main" id="{BD9C0574-6721-4F80-A5F8-8C4C5D2B97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7600" y="223139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1" name="텍스트 개체 틀 6">
            <a:extLst>
              <a:ext uri="{FF2B5EF4-FFF2-40B4-BE49-F238E27FC236}">
                <a16:creationId xmlns:a16="http://schemas.microsoft.com/office/drawing/2014/main" id="{386F510A-D29A-4582-ADA6-290E1D6A0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7600" y="259334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2" name="텍스트 개체 틀 6">
            <a:extLst>
              <a:ext uri="{FF2B5EF4-FFF2-40B4-BE49-F238E27FC236}">
                <a16:creationId xmlns:a16="http://schemas.microsoft.com/office/drawing/2014/main" id="{7576EF89-ABF3-4312-A3E7-E1909CA744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7600" y="299021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3" name="텍스트 개체 틀 6">
            <a:extLst>
              <a:ext uri="{FF2B5EF4-FFF2-40B4-BE49-F238E27FC236}">
                <a16:creationId xmlns:a16="http://schemas.microsoft.com/office/drawing/2014/main" id="{0B198549-FECA-4B92-9906-8D1F79E14D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67600" y="3543935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4" name="텍스트 개체 틀 6">
            <a:extLst>
              <a:ext uri="{FF2B5EF4-FFF2-40B4-BE49-F238E27FC236}">
                <a16:creationId xmlns:a16="http://schemas.microsoft.com/office/drawing/2014/main" id="{210D5A62-4015-4F75-A2AC-D3C1B70911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67600" y="3905885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5" name="텍스트 개체 틀 6">
            <a:extLst>
              <a:ext uri="{FF2B5EF4-FFF2-40B4-BE49-F238E27FC236}">
                <a16:creationId xmlns:a16="http://schemas.microsoft.com/office/drawing/2014/main" id="{267DEAF9-25BD-404A-A5F3-30A81E38D2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7600" y="4302760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6" name="텍스트 개체 틀 6">
            <a:extLst>
              <a:ext uri="{FF2B5EF4-FFF2-40B4-BE49-F238E27FC236}">
                <a16:creationId xmlns:a16="http://schemas.microsoft.com/office/drawing/2014/main" id="{A03C6E4A-B7FD-4BD7-A807-52FE5D27E3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7600" y="4856480"/>
            <a:ext cx="3886200" cy="419100"/>
          </a:xfrm>
        </p:spPr>
        <p:txBody>
          <a:bodyPr rtlCol="0">
            <a:noAutofit/>
          </a:bodyPr>
          <a:lstStyle>
            <a:lvl1pPr marL="0" indent="0">
              <a:buNone/>
              <a:defRPr sz="2400" b="0" spc="0" baseline="0">
                <a:solidFill>
                  <a:schemeClr val="accent1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7" name="텍스트 개체 틀 6">
            <a:extLst>
              <a:ext uri="{FF2B5EF4-FFF2-40B4-BE49-F238E27FC236}">
                <a16:creationId xmlns:a16="http://schemas.microsoft.com/office/drawing/2014/main" id="{69798A4B-546D-497E-8DC4-67F69916B6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67600" y="5218430"/>
            <a:ext cx="3886200" cy="307975"/>
          </a:xfrm>
        </p:spPr>
        <p:txBody>
          <a:bodyPr rtlCol="0">
            <a:noAutofit/>
          </a:bodyPr>
          <a:lstStyle>
            <a:lvl1pPr marL="0" indent="0">
              <a:buNone/>
              <a:defRPr sz="1800" b="0" spc="0" baseline="0">
                <a:solidFill>
                  <a:schemeClr val="accent1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8" name="텍스트 개체 틀 6">
            <a:extLst>
              <a:ext uri="{FF2B5EF4-FFF2-40B4-BE49-F238E27FC236}">
                <a16:creationId xmlns:a16="http://schemas.microsoft.com/office/drawing/2014/main" id="{B0720791-8657-4D3A-9912-1CF7D48EA1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7600" y="5615305"/>
            <a:ext cx="3886200" cy="2743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 b="0" spc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6" name="바닥글 개체 틀 5">
            <a:extLst>
              <a:ext uri="{FF2B5EF4-FFF2-40B4-BE49-F238E27FC236}">
                <a16:creationId xmlns:a16="http://schemas.microsoft.com/office/drawing/2014/main" id="{8AD16A67-F6AC-4CFA-B638-3076C1568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27" name="슬라이드 번호 개체 틀 6">
            <a:extLst>
              <a:ext uri="{FF2B5EF4-FFF2-40B4-BE49-F238E27FC236}">
                <a16:creationId xmlns:a16="http://schemas.microsoft.com/office/drawing/2014/main" id="{8619925E-10F5-4FE2-B665-672B18AF9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 spc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28" name="날짜 개체 틀 3">
            <a:extLst>
              <a:ext uri="{FF2B5EF4-FFF2-40B4-BE49-F238E27FC236}">
                <a16:creationId xmlns:a16="http://schemas.microsoft.com/office/drawing/2014/main" id="{99B42EE4-8774-49D2-8B69-8D680E801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26973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요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2050" y="4662486"/>
            <a:ext cx="3975804" cy="1514476"/>
          </a:xfrm>
        </p:spPr>
        <p:txBody>
          <a:bodyPr lIns="0" rIns="0"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25285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US" altLang="ko-KR" noProof="0" dirty="0"/>
              <a:t>20XX/6/22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6356350"/>
            <a:ext cx="2372881" cy="365125"/>
          </a:xfrm>
        </p:spPr>
        <p:txBody>
          <a:bodyPr rtlCol="0"/>
          <a:lstStyle>
            <a:lvl1pPr algn="r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설명 자료</a:t>
            </a: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E3A83D3B-4878-44A9-ADD4-00764E5E82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4640" y="0"/>
            <a:ext cx="5547360" cy="6858000"/>
          </a:xfrm>
        </p:spPr>
        <p:txBody>
          <a:bodyPr rtlCol="0"/>
          <a:lstStyle/>
          <a:p>
            <a:pPr rtl="0"/>
            <a:endParaRPr lang="ko-KR" altLang="en-US" noProof="0"/>
          </a:p>
        </p:txBody>
      </p: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FFB9B857-A210-44D8-8C91-781E2B69B771}"/>
              </a:ext>
            </a:extLst>
          </p:cNvPr>
          <p:cNvCxnSpPr/>
          <p:nvPr userDrawn="1"/>
        </p:nvCxnSpPr>
        <p:spPr>
          <a:xfrm>
            <a:off x="1162050" y="2333625"/>
            <a:ext cx="0" cy="200025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나무, 자연, 봄이 있는 그림&#10;&#10;자동 생성된 설명">
            <a:extLst>
              <a:ext uri="{FF2B5EF4-FFF2-40B4-BE49-F238E27FC236}">
                <a16:creationId xmlns:a16="http://schemas.microsoft.com/office/drawing/2014/main" id="{4A63342F-743C-459F-B121-7E344300D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78480" y="3291840"/>
            <a:ext cx="6858000" cy="274320"/>
          </a:xfrm>
          <a:prstGeom prst="rect">
            <a:avLst/>
          </a:prstGeom>
        </p:spPr>
      </p:pic>
      <p:sp>
        <p:nvSpPr>
          <p:cNvPr id="10" name="텍스트 개체 틀 4">
            <a:extLst>
              <a:ext uri="{FF2B5EF4-FFF2-40B4-BE49-F238E27FC236}">
                <a16:creationId xmlns:a16="http://schemas.microsoft.com/office/drawing/2014/main" id="{5E13AA0B-9749-4C5F-A7F8-7C789F4429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768096"/>
            <a:ext cx="1856232" cy="185623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50" y="523875"/>
            <a:ext cx="3975802" cy="1514476"/>
          </a:xfrm>
        </p:spPr>
        <p:txBody>
          <a:bodyPr lIns="0" rIns="0" rtlCol="0"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083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나무, 자연, 봄이 있는 그림&#10;&#10;자동 생성된 설명">
            <a:extLst>
              <a:ext uri="{FF2B5EF4-FFF2-40B4-BE49-F238E27FC236}">
                <a16:creationId xmlns:a16="http://schemas.microsoft.com/office/drawing/2014/main" id="{518D6250-5EE6-4875-8BAD-D7140B01B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92931" y="-941071"/>
            <a:ext cx="6858000" cy="8740141"/>
          </a:xfrm>
          <a:prstGeom prst="rect">
            <a:avLst/>
          </a:prstGeom>
        </p:spPr>
      </p:pic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D510E1D-A8A6-4E4B-8055-B484B4853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1921" y="536574"/>
            <a:ext cx="7780020" cy="578485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1122363"/>
            <a:ext cx="4446270" cy="1874837"/>
          </a:xfrm>
        </p:spPr>
        <p:txBody>
          <a:bodyPr rtlCol="0" anchor="t">
            <a:noAutofit/>
          </a:bodyPr>
          <a:lstStyle>
            <a:lvl1pPr algn="l">
              <a:defRPr sz="6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제목을 편집하려면 클릭하세요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5858" y="3779212"/>
            <a:ext cx="1708784" cy="115633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859" y="4757108"/>
            <a:ext cx="23060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ACDE2589-A5DF-4CFB-80DA-F3EB6E9A25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45858" y="5579334"/>
            <a:ext cx="1708784" cy="1116118"/>
          </a:xfrm>
        </p:spPr>
        <p:txBody>
          <a:bodyPr rtlCol="0">
            <a:normAutofit/>
          </a:bodyPr>
          <a:lstStyle>
            <a:lvl1pPr marL="0" indent="0" algn="l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1" name="텍스트 개체 틀 4">
            <a:extLst>
              <a:ext uri="{FF2B5EF4-FFF2-40B4-BE49-F238E27FC236}">
                <a16:creationId xmlns:a16="http://schemas.microsoft.com/office/drawing/2014/main" id="{5CE3F9E1-78CA-4716-9303-F5DE95A907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376" y="3264408"/>
            <a:ext cx="1993392" cy="199339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2000" b="0" cap="all" spc="0" baseline="0" dirty="0">
                <a:ln w="0"/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58635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4개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주변에 나무가 있는 물줄기&#10;&#10;보통 신뢰도로 자동으로 생성되는 설명">
            <a:extLst>
              <a:ext uri="{FF2B5EF4-FFF2-40B4-BE49-F238E27FC236}">
                <a16:creationId xmlns:a16="http://schemas.microsoft.com/office/drawing/2014/main" id="{4FA989F3-E380-4D92-BD33-21366C4663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00" y="0"/>
            <a:ext cx="5029200" cy="6858000"/>
          </a:xfrm>
          <a:prstGeom prst="rect">
            <a:avLst/>
          </a:prstGeom>
        </p:spPr>
      </p:pic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E97333B9-F523-4307-B469-F66B0C6E9D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8600" y="508000"/>
            <a:ext cx="4114800" cy="5842000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>
            <a:lvl1pPr algn="ctr"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12" name="텍스트 개체 틀 8">
            <a:extLst>
              <a:ext uri="{FF2B5EF4-FFF2-40B4-BE49-F238E27FC236}">
                <a16:creationId xmlns:a16="http://schemas.microsoft.com/office/drawing/2014/main" id="{D42CD466-114C-48B9-82B3-DC830491B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6500" y="2704606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US" noProof="0"/>
          </a:p>
        </p:txBody>
      </p: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51758243-C023-46F4-AA0D-115263FADC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500" y="3128324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5" name="텍스트 개체 틀 8">
            <a:extLst>
              <a:ext uri="{FF2B5EF4-FFF2-40B4-BE49-F238E27FC236}">
                <a16:creationId xmlns:a16="http://schemas.microsoft.com/office/drawing/2014/main" id="{6CE54372-39E4-429B-909F-1B39307854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6500" y="4530478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3</a:t>
            </a:r>
            <a:endParaRPr lang="ko-KR" altLang="en-US" noProof="0"/>
          </a:p>
        </p:txBody>
      </p: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180615B5-AB0C-4460-96CC-11C15E7D74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6500" y="4954196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7" name="텍스트 개체 틀 8">
            <a:extLst>
              <a:ext uri="{FF2B5EF4-FFF2-40B4-BE49-F238E27FC236}">
                <a16:creationId xmlns:a16="http://schemas.microsoft.com/office/drawing/2014/main" id="{09C3E351-39C7-4529-B6CD-B0EF6A4BB0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05900" y="2704606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2</a:t>
            </a:r>
            <a:endParaRPr lang="ko-KR" altLang="en-US" noProof="0"/>
          </a:p>
        </p:txBody>
      </p: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0762CB53-1EBD-4B1E-8562-33910E8833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05900" y="3128324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9" name="텍스트 개체 틀 8">
            <a:extLst>
              <a:ext uri="{FF2B5EF4-FFF2-40B4-BE49-F238E27FC236}">
                <a16:creationId xmlns:a16="http://schemas.microsoft.com/office/drawing/2014/main" id="{7F9CB6CB-1D5E-4484-BDCC-67FDE981AA7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05900" y="4530478"/>
            <a:ext cx="25896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4</a:t>
            </a:r>
            <a:endParaRPr lang="ko-KR" altLang="en-US" noProof="0"/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8229F1D8-00A2-407C-974C-4F22FE98AB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05900" y="4954196"/>
            <a:ext cx="2589600" cy="861420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22" name="날짜 개체 틀 2">
            <a:extLst>
              <a:ext uri="{FF2B5EF4-FFF2-40B4-BE49-F238E27FC236}">
                <a16:creationId xmlns:a16="http://schemas.microsoft.com/office/drawing/2014/main" id="{7E9D7FB7-F0D3-47C2-95E6-B2D047FF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23" name="바닥글 개체 틀 3">
            <a:extLst>
              <a:ext uri="{FF2B5EF4-FFF2-40B4-BE49-F238E27FC236}">
                <a16:creationId xmlns:a16="http://schemas.microsoft.com/office/drawing/2014/main" id="{C73EC134-FDBF-4113-B825-23125EE8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24" name="슬라이드 번호 개체 틀 4">
            <a:extLst>
              <a:ext uri="{FF2B5EF4-FFF2-40B4-BE49-F238E27FC236}">
                <a16:creationId xmlns:a16="http://schemas.microsoft.com/office/drawing/2014/main" id="{12C2DA51-699D-4FD6-9B2A-2FA0915C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점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8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45828" y="246888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467" y="0"/>
            <a:ext cx="304268" cy="6858000"/>
          </a:xfrm>
          <a:prstGeom prst="rect">
            <a:avLst/>
          </a:prstGeom>
        </p:spPr>
      </p:pic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358466" cy="6857999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7256237" y="2928256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17447" y="2468617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ko-KR" noProof="0"/>
              <a:t>1.</a:t>
            </a:r>
            <a:endParaRPr lang="ko-KR" altLang="en-US" noProof="0"/>
          </a:p>
        </p:txBody>
      </p: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445828" y="3808800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445828" y="5101562"/>
            <a:ext cx="3888921" cy="725701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FCE75E29-1E56-4BC2-9665-A103D29D944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117447" y="3808800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ko-KR" noProof="0"/>
              <a:t>2.</a:t>
            </a:r>
            <a:endParaRPr lang="ko-KR" altLang="en-US" noProof="0"/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24A65D09-92B8-4044-9560-43DACBD6E36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117447" y="5101562"/>
            <a:ext cx="410028" cy="459639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ko-KR" noProof="0"/>
              <a:t>3.</a:t>
            </a:r>
            <a:endParaRPr lang="ko-KR" altLang="en-US" noProof="0"/>
          </a:p>
        </p:txBody>
      </p:sp>
      <p:cxnSp>
        <p:nvCxnSpPr>
          <p:cNvPr id="13" name="직선 연결선(S) 12">
            <a:extLst>
              <a:ext uri="{FF2B5EF4-FFF2-40B4-BE49-F238E27FC236}">
                <a16:creationId xmlns:a16="http://schemas.microsoft.com/office/drawing/2014/main" id="{0AF3E8EA-AD86-4D53-99F2-514C73069694}"/>
              </a:ext>
            </a:extLst>
          </p:cNvPr>
          <p:cNvCxnSpPr>
            <a:cxnSpLocks/>
          </p:cNvCxnSpPr>
          <p:nvPr userDrawn="1"/>
        </p:nvCxnSpPr>
        <p:spPr>
          <a:xfrm>
            <a:off x="7256237" y="4268439"/>
            <a:ext cx="0" cy="696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날짜 개체 틀 3">
            <a:extLst>
              <a:ext uri="{FF2B5EF4-FFF2-40B4-BE49-F238E27FC236}">
                <a16:creationId xmlns:a16="http://schemas.microsoft.com/office/drawing/2014/main" id="{A21C585D-982F-4820-83DB-2EC69C55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29" name="바닥글 개체 틀 4">
            <a:extLst>
              <a:ext uri="{FF2B5EF4-FFF2-40B4-BE49-F238E27FC236}">
                <a16:creationId xmlns:a16="http://schemas.microsoft.com/office/drawing/2014/main" id="{CF6BFE9E-EF76-481D-9C8A-7AB36DF5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5799" y="6356350"/>
            <a:ext cx="2772229" cy="365125"/>
          </a:xfrm>
        </p:spPr>
        <p:txBody>
          <a:bodyPr rtlCol="0"/>
          <a:lstStyle>
            <a:lvl1pPr algn="l"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30" name="슬라이드 번호 개체 틀 5">
            <a:extLst>
              <a:ext uri="{FF2B5EF4-FFF2-40B4-BE49-F238E27FC236}">
                <a16:creationId xmlns:a16="http://schemas.microsoft.com/office/drawing/2014/main" id="{CD8FBCDE-F8D9-49DC-B34B-2D3463C5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317171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04245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야외, 하늘, 자연을 담은 그림&#10;&#10;자동 생성된 설명">
            <a:extLst>
              <a:ext uri="{FF2B5EF4-FFF2-40B4-BE49-F238E27FC236}">
                <a16:creationId xmlns:a16="http://schemas.microsoft.com/office/drawing/2014/main" id="{9996762E-98CA-45F3-8778-C77264B5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1"/>
          <a:stretch/>
        </p:blipFill>
        <p:spPr>
          <a:xfrm>
            <a:off x="0" y="0"/>
            <a:ext cx="4446270" cy="6879772"/>
          </a:xfrm>
          <a:prstGeom prst="rect">
            <a:avLst/>
          </a:prstGeom>
        </p:spPr>
      </p:pic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6BAFCD4-E08A-4CBF-B3C6-F99D6523EB03}"/>
              </a:ext>
            </a:extLst>
          </p:cNvPr>
          <p:cNvCxnSpPr>
            <a:cxnSpLocks/>
          </p:cNvCxnSpPr>
          <p:nvPr userDrawn="1"/>
        </p:nvCxnSpPr>
        <p:spPr>
          <a:xfrm flipH="1">
            <a:off x="3752850" y="4047144"/>
            <a:ext cx="84391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id="{7DB9F2E2-2FA7-41DA-91AC-B4A535BFF53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542032" y="1033272"/>
            <a:ext cx="4690872" cy="4690872"/>
          </a:xfrm>
          <a:noFill/>
        </p:spPr>
        <p:txBody>
          <a:bodyPr spcFirstLastPara="1" wrap="square" lIns="91440" tIns="45720" rIns="91440" bIns="45720" numCol="1" rtlCol="0">
            <a:prstTxWarp prst="textCircle">
              <a:avLst/>
            </a:prstTxWarp>
            <a:spAutoFit/>
          </a:bodyPr>
          <a:lstStyle>
            <a:lvl1pPr>
              <a:defRPr lang="en-US" sz="3200" b="0" cap="all" spc="0" baseline="0" dirty="0">
                <a:ln w="0"/>
                <a:solidFill>
                  <a:schemeClr val="accent1">
                    <a:lumMod val="75000"/>
                    <a:alpha val="70000"/>
                  </a:schemeClr>
                </a:solidFill>
              </a:defRPr>
            </a:lvl1pPr>
          </a:lstStyle>
          <a:p>
            <a:pPr marL="0" lvl="0" algn="ctr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58" y="2171699"/>
            <a:ext cx="7581900" cy="1681163"/>
          </a:xfrm>
        </p:spPr>
        <p:txBody>
          <a:bodyPr rtlCol="0" anchor="b">
            <a:noAutofit/>
          </a:bodyPr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8088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말을 타는 사람들&#10;&#10;보통 신뢰도로 자동으로 생성되는 설명">
            <a:extLst>
              <a:ext uri="{FF2B5EF4-FFF2-40B4-BE49-F238E27FC236}">
                <a16:creationId xmlns:a16="http://schemas.microsoft.com/office/drawing/2014/main" id="{E72A4962-4D36-46EC-8ABF-17FD99180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2230D65-DB5A-4BE3-9C4F-2537D5FDECB5}"/>
              </a:ext>
            </a:extLst>
          </p:cNvPr>
          <p:cNvSpPr/>
          <p:nvPr userDrawn="1"/>
        </p:nvSpPr>
        <p:spPr>
          <a:xfrm>
            <a:off x="304800" y="365125"/>
            <a:ext cx="11582400" cy="6127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ZA" noProof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560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1</a:t>
            </a:r>
            <a:endParaRPr lang="ko-KR" altLang="en-ZA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60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sp>
        <p:nvSpPr>
          <p:cNvPr id="11" name="텍스트 개체 틀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6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2</a:t>
            </a:r>
            <a:endParaRPr lang="ko-KR" altLang="en-ZA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600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55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3</a:t>
            </a:r>
            <a:endParaRPr lang="ko-KR" altLang="en-ZA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55950" y="4644390"/>
            <a:ext cx="1980000" cy="1116118"/>
          </a:xfrm>
        </p:spPr>
        <p:txBody>
          <a:bodyPr rtlCol="0">
            <a:normAutofit/>
          </a:bodyPr>
          <a:lstStyle>
            <a:lvl1pPr marL="0" indent="0" algn="ctr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  <a:endParaRPr lang="ko-KR" altLang="en-ZA" noProof="0"/>
          </a:p>
        </p:txBody>
      </p:sp>
      <p:sp>
        <p:nvSpPr>
          <p:cNvPr id="16" name="내용 개체 틀 15">
            <a:extLst>
              <a:ext uri="{FF2B5EF4-FFF2-40B4-BE49-F238E27FC236}">
                <a16:creationId xmlns:a16="http://schemas.microsoft.com/office/drawing/2014/main" id="{FF934EF9-BF0B-4A73-8F03-1BA80EE0608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26021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3" name="내용 개체 틀 15">
            <a:extLst>
              <a:ext uri="{FF2B5EF4-FFF2-40B4-BE49-F238E27FC236}">
                <a16:creationId xmlns:a16="http://schemas.microsoft.com/office/drawing/2014/main" id="{B86A7EE6-1FE6-48B5-8747-AB276F95128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35210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sp>
        <p:nvSpPr>
          <p:cNvPr id="24" name="내용 개체 틀 15">
            <a:extLst>
              <a:ext uri="{FF2B5EF4-FFF2-40B4-BE49-F238E27FC236}">
                <a16:creationId xmlns:a16="http://schemas.microsoft.com/office/drawing/2014/main" id="{5C937C49-EB73-4979-B8CF-CACF0EA242DA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8102050" y="2209231"/>
            <a:ext cx="1487800" cy="1487801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endParaRPr lang="ko-KR" altLang="en-US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C2FC193C-7F61-40CA-B97F-DE9D338DC965}"/>
              </a:ext>
            </a:extLst>
          </p:cNvPr>
          <p:cNvCxnSpPr>
            <a:cxnSpLocks/>
          </p:cNvCxnSpPr>
          <p:nvPr userDrawn="1"/>
        </p:nvCxnSpPr>
        <p:spPr>
          <a:xfrm>
            <a:off x="288885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BD86C94F-FF53-46BA-B125-57E5D572D064}"/>
              </a:ext>
            </a:extLst>
          </p:cNvPr>
          <p:cNvCxnSpPr>
            <a:cxnSpLocks/>
          </p:cNvCxnSpPr>
          <p:nvPr userDrawn="1"/>
        </p:nvCxnSpPr>
        <p:spPr>
          <a:xfrm>
            <a:off x="5638800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(S) 29">
            <a:extLst>
              <a:ext uri="{FF2B5EF4-FFF2-40B4-BE49-F238E27FC236}">
                <a16:creationId xmlns:a16="http://schemas.microsoft.com/office/drawing/2014/main" id="{BFC882BF-032B-4B67-AF3E-CF79FBCC4FD4}"/>
              </a:ext>
            </a:extLst>
          </p:cNvPr>
          <p:cNvCxnSpPr>
            <a:cxnSpLocks/>
          </p:cNvCxnSpPr>
          <p:nvPr userDrawn="1"/>
        </p:nvCxnSpPr>
        <p:spPr>
          <a:xfrm>
            <a:off x="8358922" y="3712844"/>
            <a:ext cx="914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바닥글 개체 틀 5">
            <a:extLst>
              <a:ext uri="{FF2B5EF4-FFF2-40B4-BE49-F238E27FC236}">
                <a16:creationId xmlns:a16="http://schemas.microsoft.com/office/drawing/2014/main" id="{148E808A-AB67-4B52-B35C-7487342F4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7865"/>
            <a:ext cx="41148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29" name="슬라이드 번호 개체 틀 6">
            <a:extLst>
              <a:ext uri="{FF2B5EF4-FFF2-40B4-BE49-F238E27FC236}">
                <a16:creationId xmlns:a16="http://schemas.microsoft.com/office/drawing/2014/main" id="{88B2564D-D1B9-47FE-9DC9-1BB531614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97865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31" name="날짜 개체 틀 3">
            <a:extLst>
              <a:ext uri="{FF2B5EF4-FFF2-40B4-BE49-F238E27FC236}">
                <a16:creationId xmlns:a16="http://schemas.microsoft.com/office/drawing/2014/main" id="{E250C28C-FA72-4324-9DA9-3AE75077D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7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55802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점(그림 2개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60C5C7D-BBDC-415E-88A8-4BB8367C6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025" y="0"/>
            <a:ext cx="4752975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869"/>
            <a:ext cx="4603750" cy="1226572"/>
          </a:xfrm>
        </p:spPr>
        <p:txBody>
          <a:bodyPr rtlCol="0" anchor="b">
            <a:normAutofit/>
          </a:bodyPr>
          <a:lstStyle>
            <a:lvl1pPr>
              <a:defRPr sz="44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71900" y="2260384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8C140FD9-A97C-40A2-A8B8-84D503A3C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3213" y="525463"/>
            <a:ext cx="3784599" cy="262917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7A83CD18-0EF9-4AC6-87C8-0A5C8F9F2CA9}"/>
              </a:ext>
            </a:extLst>
          </p:cNvPr>
          <p:cNvCxnSpPr>
            <a:cxnSpLocks/>
          </p:cNvCxnSpPr>
          <p:nvPr userDrawn="1"/>
        </p:nvCxnSpPr>
        <p:spPr>
          <a:xfrm>
            <a:off x="947991" y="3459082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2">
            <a:extLst>
              <a:ext uri="{FF2B5EF4-FFF2-40B4-BE49-F238E27FC236}">
                <a16:creationId xmlns:a16="http://schemas.microsoft.com/office/drawing/2014/main" id="{EB506012-914F-463E-9582-CE719EAD470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251" y="2260384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 dirty="0"/>
              <a:t>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3B07FC46-2A60-4E96-A309-C03E813082E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71900" y="3652757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70CB8BDA-C60A-4110-9D29-E59BA67AAD0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57251" y="3652757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 dirty="0"/>
              <a:t>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7DB6CAB0-C8FA-4599-AB8C-A2AEED800C6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71900" y="5054655"/>
            <a:ext cx="2838444" cy="1226572"/>
          </a:xfrm>
        </p:spPr>
        <p:txBody>
          <a:bodyPr rtlCol="0">
            <a:normAutofit/>
          </a:bodyPr>
          <a:lstStyle>
            <a:lvl1pPr marL="0" indent="0">
              <a:lnSpc>
                <a:spcPts val="1700"/>
              </a:lnSpc>
              <a:buNone/>
              <a:defRPr sz="12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7659D317-0B72-4047-84EB-EF154C96B97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57251" y="5054655"/>
            <a:ext cx="2381245" cy="524308"/>
          </a:xfrm>
        </p:spPr>
        <p:txBody>
          <a:bodyPr rtlCol="0">
            <a:noAutofit/>
          </a:bodyPr>
          <a:lstStyle>
            <a:lvl1pPr marL="0" indent="0">
              <a:buNone/>
              <a:defRPr sz="280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 dirty="0"/>
              <a:t>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26" name="그림 개체 틀 11">
            <a:extLst>
              <a:ext uri="{FF2B5EF4-FFF2-40B4-BE49-F238E27FC236}">
                <a16:creationId xmlns:a16="http://schemas.microsoft.com/office/drawing/2014/main" id="{974B9287-7FD2-4AE5-BA59-7B3E9C8B5F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23213" y="3632600"/>
            <a:ext cx="3784599" cy="2629175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endParaRPr lang="ko-KR" altLang="en-US" noProof="0"/>
          </a:p>
        </p:txBody>
      </p: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7620A735-5706-4C08-8345-E542A71DCF4C}"/>
              </a:ext>
            </a:extLst>
          </p:cNvPr>
          <p:cNvCxnSpPr>
            <a:cxnSpLocks/>
          </p:cNvCxnSpPr>
          <p:nvPr userDrawn="1"/>
        </p:nvCxnSpPr>
        <p:spPr>
          <a:xfrm>
            <a:off x="947991" y="4873016"/>
            <a:ext cx="56692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29970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slideLayout" Target="../slideLayouts/slideLayout18.xml"  /><Relationship Id="rId19" Type="http://schemas.openxmlformats.org/officeDocument/2006/relationships/slideLayout" Target="../slideLayouts/slideLayout19.xml"  /><Relationship Id="rId2" Type="http://schemas.openxmlformats.org/officeDocument/2006/relationships/slideLayout" Target="../slideLayouts/slideLayout2.xml"  /><Relationship Id="rId20" Type="http://schemas.openxmlformats.org/officeDocument/2006/relationships/slideLayout" Target="../slideLayouts/slideLayout20.xml"  /><Relationship Id="rId21" Type="http://schemas.openxmlformats.org/officeDocument/2006/relationships/slideLayout" Target="../slideLayouts/slideLayout21.xml"  /><Relationship Id="rId22" Type="http://schemas.openxmlformats.org/officeDocument/2006/relationships/theme" Target="../theme/theme1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2.xml"  /><Relationship Id="rId10" Type="http://schemas.openxmlformats.org/officeDocument/2006/relationships/slideLayout" Target="../slideLayouts/slideLayout31.xml"  /><Relationship Id="rId11" Type="http://schemas.openxmlformats.org/officeDocument/2006/relationships/slideLayout" Target="../slideLayouts/slideLayout32.xml"  /><Relationship Id="rId12" Type="http://schemas.openxmlformats.org/officeDocument/2006/relationships/slideLayout" Target="../slideLayouts/slideLayout33.xml"  /><Relationship Id="rId13" Type="http://schemas.openxmlformats.org/officeDocument/2006/relationships/slideLayout" Target="../slideLayouts/slideLayout34.xml"  /><Relationship Id="rId14" Type="http://schemas.openxmlformats.org/officeDocument/2006/relationships/slideLayout" Target="../slideLayouts/slideLayout35.xml"  /><Relationship Id="rId15" Type="http://schemas.openxmlformats.org/officeDocument/2006/relationships/slideLayout" Target="../slideLayouts/slideLayout36.xml"  /><Relationship Id="rId16" Type="http://schemas.openxmlformats.org/officeDocument/2006/relationships/slideLayout" Target="../slideLayouts/slideLayout37.xml"  /><Relationship Id="rId17" Type="http://schemas.openxmlformats.org/officeDocument/2006/relationships/slideLayout" Target="../slideLayouts/slideLayout38.xml"  /><Relationship Id="rId18" Type="http://schemas.openxmlformats.org/officeDocument/2006/relationships/slideLayout" Target="../slideLayouts/slideLayout39.xml"  /><Relationship Id="rId19" Type="http://schemas.openxmlformats.org/officeDocument/2006/relationships/slideLayout" Target="../slideLayouts/slideLayout40.xml"  /><Relationship Id="rId2" Type="http://schemas.openxmlformats.org/officeDocument/2006/relationships/slideLayout" Target="../slideLayouts/slideLayout23.xml"  /><Relationship Id="rId20" Type="http://schemas.openxmlformats.org/officeDocument/2006/relationships/slideLayout" Target="../slideLayouts/slideLayout41.xml"  /><Relationship Id="rId21" Type="http://schemas.openxmlformats.org/officeDocument/2006/relationships/slideLayout" Target="../slideLayouts/slideLayout42.xml"  /><Relationship Id="rId22" Type="http://schemas.openxmlformats.org/officeDocument/2006/relationships/theme" Target="../theme/theme2.xml"  /><Relationship Id="rId3" Type="http://schemas.openxmlformats.org/officeDocument/2006/relationships/slideLayout" Target="../slideLayouts/slideLayout24.xml"  /><Relationship Id="rId4" Type="http://schemas.openxmlformats.org/officeDocument/2006/relationships/slideLayout" Target="../slideLayouts/slideLayout25.xml"  /><Relationship Id="rId5" Type="http://schemas.openxmlformats.org/officeDocument/2006/relationships/slideLayout" Target="../slideLayouts/slideLayout26.xml"  /><Relationship Id="rId6" Type="http://schemas.openxmlformats.org/officeDocument/2006/relationships/slideLayout" Target="../slideLayouts/slideLayout27.xml"  /><Relationship Id="rId7" Type="http://schemas.openxmlformats.org/officeDocument/2006/relationships/slideLayout" Target="../slideLayouts/slideLayout28.xml"  /><Relationship Id="rId8" Type="http://schemas.openxmlformats.org/officeDocument/2006/relationships/slideLayout" Target="../slideLayouts/slideLayout29.xml"  /><Relationship Id="rId9" Type="http://schemas.openxmlformats.org/officeDocument/2006/relationships/slideLayout" Target="../slideLayouts/slideLayout30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4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53" r:id="rId11"/>
    <p:sldLayoutId id="2147483663" r:id="rId12"/>
    <p:sldLayoutId id="2147483666" r:id="rId13"/>
    <p:sldLayoutId id="2147483678" r:id="rId14"/>
    <p:sldLayoutId id="2147483680" r:id="rId15"/>
    <p:sldLayoutId id="2147483679" r:id="rId16"/>
    <p:sldLayoutId id="2147483674" r:id="rId17"/>
    <p:sldLayoutId id="2147483675" r:id="rId18"/>
    <p:sldLayoutId id="2147483655" r:id="rId19"/>
    <p:sldLayoutId id="2147483676" r:id="rId20"/>
    <p:sldLayoutId id="2147483677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</a:lstStyle>
          <a:p>
            <a:r>
              <a:rPr lang="en-US" altLang="ko-KR" noProof="0"/>
              <a:t>20XX/6/22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323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Malgun Gothic Semilight" panose="020B0503020000020004" pitchFamily="34" charset="-12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17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10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11.xml"  /><Relationship Id="rId3" Type="http://schemas.openxmlformats.org/officeDocument/2006/relationships/image" Target="../media/image26.jpeg"  /><Relationship Id="rId4" Type="http://schemas.openxmlformats.org/officeDocument/2006/relationships/image" Target="../media/image27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28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29.jpeg"  /><Relationship Id="rId4" Type="http://schemas.openxmlformats.org/officeDocument/2006/relationships/image" Target="../media/image30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30.jpeg"  /><Relationship Id="rId4" Type="http://schemas.openxmlformats.org/officeDocument/2006/relationships/image" Target="../media/image31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15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16.xml"  /><Relationship Id="rId3" Type="http://schemas.openxmlformats.org/officeDocument/2006/relationships/image" Target="../media/image32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17.xml"  /><Relationship Id="rId3" Type="http://schemas.openxmlformats.org/officeDocument/2006/relationships/image" Target="../media/image33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18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19.xml"  /><Relationship Id="rId3" Type="http://schemas.openxmlformats.org/officeDocument/2006/relationships/image" Target="../media/image3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5.xml"  /><Relationship Id="rId3" Type="http://schemas.openxmlformats.org/officeDocument/2006/relationships/image" Target="../media/image18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20.xml"  /><Relationship Id="rId3" Type="http://schemas.openxmlformats.org/officeDocument/2006/relationships/image" Target="../media/image35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21.xml"  /><Relationship Id="rId3" Type="http://schemas.openxmlformats.org/officeDocument/2006/relationships/image" Target="../media/image36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2.xml"  /><Relationship Id="rId2" Type="http://schemas.openxmlformats.org/officeDocument/2006/relationships/slideLayout" Target="../slideLayouts/slideLayout4.xml"  /><Relationship Id="rId3" Type="http://schemas.openxmlformats.org/officeDocument/2006/relationships/hyperlink" Target="https://www.sony.com/ja/" TargetMode="External" /><Relationship Id="rId4" Type="http://schemas.openxmlformats.org/officeDocument/2006/relationships/hyperlink" Target="https://group.softbank/" TargetMode="External" /><Relationship Id="rId5" Type="http://schemas.openxmlformats.org/officeDocument/2006/relationships/hyperlink" Target="https://www.wacom.com/ja-jp" TargetMode="External" /><Relationship Id="rId6" Type="http://schemas.openxmlformats.org/officeDocument/2006/relationships/hyperlink" Target="https://www.siek.co.kr/" TargetMode="External"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9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20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2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22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23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8.xml"  /><Relationship Id="rId3" Type="http://schemas.openxmlformats.org/officeDocument/2006/relationships/image" Target="../media/image24.jpeg"  /><Relationship Id="rId4" Type="http://schemas.openxmlformats.org/officeDocument/2006/relationships/image" Target="../media/image2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9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2144" y="0"/>
            <a:ext cx="1708784" cy="1156332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3500" dirty="0"/>
              <a:t>조원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AAEADC-546C-D528-3D0F-9D64D44DF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60"/>
            <a:ext cx="8590816" cy="69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4054"/>
            <a:ext cx="6904006" cy="2387600"/>
          </a:xfrm>
        </p:spPr>
        <p:txBody>
          <a:bodyPr rtlCol="0"/>
          <a:lstStyle/>
          <a:p>
            <a:pPr rtl="0"/>
            <a:r>
              <a:rPr lang="ko-KR" altLang="en-US" sz="6500" dirty="0">
                <a:solidFill>
                  <a:schemeClr val="bg1"/>
                </a:solidFill>
              </a:rPr>
              <a:t>일본정치와 경제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28DE792-ABD7-5913-1CF4-10DA14DE076D}"/>
              </a:ext>
            </a:extLst>
          </p:cNvPr>
          <p:cNvSpPr txBox="1">
            <a:spLocks/>
          </p:cNvSpPr>
          <p:nvPr/>
        </p:nvSpPr>
        <p:spPr>
          <a:xfrm>
            <a:off x="186289" y="1288738"/>
            <a:ext cx="577364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3</a:t>
            </a:r>
            <a:r>
              <a:rPr kumimoji="0" lang="ko-K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조 일본의 기업</a:t>
            </a:r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850A07EC-7AB0-26B1-EEFE-EA7B3B2C904F}"/>
              </a:ext>
            </a:extLst>
          </p:cNvPr>
          <p:cNvSpPr txBox="1">
            <a:spLocks/>
          </p:cNvSpPr>
          <p:nvPr/>
        </p:nvSpPr>
        <p:spPr>
          <a:xfrm>
            <a:off x="8772144" y="824863"/>
            <a:ext cx="4532376" cy="4835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이보현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자료조사 및 자료제작</a:t>
            </a:r>
            <a:endParaRPr kumimoji="0" lang="en-US" altLang="ko-KR" sz="27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이승혁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자료조사 및 자료제작</a:t>
            </a:r>
            <a:endParaRPr kumimoji="0" lang="en-US" altLang="ko-KR" sz="27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김민혁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자료조사 및 자료제작</a:t>
            </a:r>
            <a:endParaRPr kumimoji="0" lang="en-US" altLang="ko-KR" sz="27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이우준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자료조사 및 </a:t>
            </a:r>
            <a:endParaRPr kumimoji="0" lang="en-US" altLang="ko-KR" sz="27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대본 작성</a:t>
            </a:r>
            <a:r>
              <a:rPr kumimoji="0" lang="en-US" altLang="ko-KR" sz="27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, </a:t>
            </a:r>
            <a:r>
              <a: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5D4C4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3020000020004" pitchFamily="34" charset="-127"/>
              </a:rPr>
              <a:t>최종 검수</a:t>
            </a:r>
            <a:endParaRPr kumimoji="0" lang="en-US" altLang="ko-KR" sz="27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5D4C4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소니그룹 주식회사</a:t>
            </a:r>
          </a:p>
        </p:txBody>
      </p:sp>
      <p:sp>
        <p:nvSpPr>
          <p:cNvPr id="41" name="내용 개체 틀 2"/>
          <p:cNvSpPr txBox="1"/>
          <p:nvPr/>
        </p:nvSpPr>
        <p:spPr>
          <a:xfrm>
            <a:off x="838200" y="1690689"/>
            <a:ext cx="10064931" cy="1905952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altLang="ko-KR" sz="3000"/>
          </a:p>
          <a:p>
            <a:pPr lvl="1">
              <a:defRPr/>
            </a:pPr>
            <a:endParaRPr lang="ko-KR" altLang="en-US" sz="2600"/>
          </a:p>
        </p:txBody>
      </p:sp>
      <p:sp>
        <p:nvSpPr>
          <p:cNvPr id="42" name="텍스트 개체 틀 5"/>
          <p:cNvSpPr txBox="1"/>
          <p:nvPr/>
        </p:nvSpPr>
        <p:spPr>
          <a:xfrm>
            <a:off x="838200" y="1902412"/>
            <a:ext cx="9969137" cy="2029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o-KR" altLang="en-US" sz="3200"/>
              <a:t>1994년에 가정용 게임기 플레이스테이션을 발매 1996년 노트북 바이오를 출시</a:t>
            </a:r>
            <a:br>
              <a:rPr lang="ko-KR" altLang="en-US" sz="3200"/>
            </a:br>
            <a:endParaRPr lang="ko-KR" altLang="en-US" sz="3200"/>
          </a:p>
        </p:txBody>
      </p:sp>
      <p:sp>
        <p:nvSpPr>
          <p:cNvPr id="45" name="텍스트 개체 틀 5"/>
          <p:cNvSpPr txBox="1"/>
          <p:nvPr/>
        </p:nvSpPr>
        <p:spPr>
          <a:xfrm>
            <a:off x="838200" y="3931509"/>
            <a:ext cx="9969136" cy="1948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en-US" altLang="ko-KR" sz="3400"/>
              <a:t>2013</a:t>
            </a:r>
            <a:r>
              <a:rPr lang="ko-KR" altLang="en-US" sz="3400"/>
              <a:t>년 현재 소니가 사용하고 있는 </a:t>
            </a:r>
            <a:br>
              <a:rPr lang="ko-KR" altLang="en-US" sz="3400"/>
            </a:br>
            <a:r>
              <a:rPr lang="ko-KR" altLang="en-US" sz="3400"/>
              <a:t>슬로건은 </a:t>
            </a:r>
            <a:r>
              <a:rPr lang="en-US" altLang="ko-KR" sz="3400"/>
              <a:t>BE MOVED</a:t>
            </a:r>
            <a:r>
              <a:rPr lang="ko-KR" altLang="en-US" sz="3400"/>
              <a:t>이다</a:t>
            </a:r>
          </a:p>
        </p:txBody>
      </p:sp>
    </p:spTree>
    <p:extLst>
      <p:ext uri="{BB962C8B-B14F-4D97-AF65-F5344CB8AC3E}">
        <p14:creationId xmlns:p14="http://schemas.microsoft.com/office/powerpoint/2010/main" val="26337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1886" y="839349"/>
            <a:ext cx="5420113" cy="1226572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 sz="3500"/>
              <a:t>주식회사 와콤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>
          <a:xfrm>
            <a:off x="7412408" y="2815714"/>
            <a:ext cx="3888921" cy="1226572"/>
          </a:xfrm>
        </p:spPr>
        <p:txBody>
          <a:bodyPr vert="horz" lIns="91440" tIns="45720" rIns="91440" bIns="45720" anchor="t">
            <a:normAutofit/>
          </a:bodyPr>
          <a:lstStyle/>
          <a:p>
            <a:pPr rtl="0">
              <a:defRPr/>
            </a:pPr>
            <a:r>
              <a:rPr lang="ko-KR" altLang="en-US" sz="3000"/>
              <a:t>설립</a:t>
            </a:r>
          </a:p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en-US" altLang="ko-KR" sz="3000"/>
              <a:t>1983년 7월 12일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idx="16"/>
          </p:nvPr>
        </p:nvSpPr>
        <p:spPr>
          <a:xfrm>
            <a:off x="7412407" y="4152787"/>
            <a:ext cx="3888921" cy="2705212"/>
          </a:xfrm>
        </p:spPr>
        <p:txBody>
          <a:bodyPr>
            <a:noAutofit/>
          </a:bodyPr>
          <a:lstStyle/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ko-KR" altLang="en-US" sz="3000"/>
              <a:t>핵심인물</a:t>
            </a:r>
          </a:p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ko-KR" altLang="en-US" sz="3000"/>
              <a:t>야마다 마사히코(CEO)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6732925" cy="68580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053125" y="-288636"/>
            <a:ext cx="3042874" cy="17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1886" y="839349"/>
            <a:ext cx="5420113" cy="1226572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 sz="3500"/>
              <a:t>주식회사 와콤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>
          <a:xfrm>
            <a:off x="7412407" y="2815714"/>
            <a:ext cx="4629754" cy="1226572"/>
          </a:xfrm>
        </p:spPr>
        <p:txBody>
          <a:bodyPr vert="horz" lIns="91440" tIns="45720" rIns="91440" bIns="45720" anchor="t">
            <a:normAutofit/>
          </a:bodyPr>
          <a:lstStyle/>
          <a:p>
            <a:pPr rtl="0">
              <a:defRPr/>
            </a:pPr>
            <a:r>
              <a:rPr lang="ko-KR" altLang="en-US" sz="2900"/>
              <a:t>컴퓨터 입력 장치 및 </a:t>
            </a:r>
          </a:p>
          <a:p>
            <a:pPr rtl="0">
              <a:defRPr/>
            </a:pPr>
            <a:r>
              <a:rPr lang="ko-KR" altLang="en-US" sz="2900"/>
              <a:t>소프트웨어 관련 회사이다 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idx="16"/>
          </p:nvPr>
        </p:nvSpPr>
        <p:spPr>
          <a:xfrm>
            <a:off x="7412407" y="4152788"/>
            <a:ext cx="4779593" cy="2705212"/>
          </a:xfrm>
        </p:spPr>
        <p:txBody>
          <a:bodyPr>
            <a:noAutofit/>
          </a:bodyPr>
          <a:lstStyle/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ko-KR" altLang="en-US" sz="3000"/>
              <a:t>가장 큰 도형 입력판 생산 </a:t>
            </a:r>
          </a:p>
          <a:p>
            <a:pPr rtl="0">
              <a:defRPr/>
            </a:pPr>
            <a:endParaRPr lang="ko-KR" altLang="en-US" sz="3000"/>
          </a:p>
          <a:p>
            <a:pPr rtl="0">
              <a:defRPr/>
            </a:pPr>
            <a:r>
              <a:rPr lang="ko-KR" altLang="en-US" sz="3000"/>
              <a:t>회사 가운데 하나이며, </a:t>
            </a:r>
          </a:p>
          <a:p>
            <a:pPr rtl="0">
              <a:defRPr/>
            </a:pPr>
            <a:endParaRPr lang="ko-KR" altLang="en-US" sz="3000"/>
          </a:p>
          <a:p>
            <a:pPr rtl="0">
              <a:defRPr/>
            </a:pPr>
            <a:r>
              <a:rPr lang="ko-KR" altLang="en-US" sz="3000"/>
              <a:t>예술분야에서 인기가 많다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047750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주식회사 와콤</a:t>
            </a:r>
          </a:p>
        </p:txBody>
      </p:sp>
      <p:sp>
        <p:nvSpPr>
          <p:cNvPr id="45" name="텍스트 개체 틀 5"/>
          <p:cNvSpPr txBox="1"/>
          <p:nvPr/>
        </p:nvSpPr>
        <p:spPr>
          <a:xfrm>
            <a:off x="636154" y="1439614"/>
            <a:ext cx="10430954" cy="11976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  <a:defRPr/>
            </a:pPr>
            <a:r>
              <a:rPr lang="en-US" altLang="ko-KR"/>
              <a:t>뱀부(Bamboo) </a:t>
            </a:r>
            <a:br>
              <a:rPr lang="ko-KR" altLang="en-US"/>
            </a:br>
            <a:r>
              <a:rPr lang="en-US" altLang="ko-KR"/>
              <a:t>가정 사용자들을 위해 고안</a:t>
            </a:r>
            <a:r>
              <a:rPr lang="ko-KR" altLang="en-US"/>
              <a:t> </a:t>
            </a:r>
          </a:p>
          <a:p>
            <a:pPr rtl="0">
              <a:defRPr/>
            </a:pPr>
            <a:endParaRPr lang="ko-KR" altLang="en-US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55205" y="2636595"/>
            <a:ext cx="4762500" cy="31242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626485" y="1442133"/>
            <a:ext cx="6096000" cy="946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rtl="0">
              <a:buNone/>
              <a:defRPr/>
            </a:pPr>
            <a:r>
              <a:rPr lang="en-US" altLang="ko-KR" sz="2800"/>
              <a:t>인튜어스(Intuos) </a:t>
            </a:r>
            <a:br>
              <a:rPr lang="ko-KR" altLang="en-US" sz="2800"/>
            </a:br>
            <a:r>
              <a:rPr lang="en-US" altLang="ko-KR" sz="2800"/>
              <a:t>전문 그래픽 아티스트들을 위해 고안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6000" y="2632364"/>
            <a:ext cx="5148858" cy="32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주식회사 와콤</a:t>
            </a:r>
          </a:p>
        </p:txBody>
      </p:sp>
      <p:sp>
        <p:nvSpPr>
          <p:cNvPr id="45" name="텍스트 개체 틀 5"/>
          <p:cNvSpPr txBox="1"/>
          <p:nvPr/>
        </p:nvSpPr>
        <p:spPr>
          <a:xfrm>
            <a:off x="559185" y="1401130"/>
            <a:ext cx="5120046" cy="11976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  <a:defRPr/>
            </a:pPr>
            <a:r>
              <a:rPr lang="en-US" altLang="ko-KR"/>
              <a:t>신티크(Cintiq) </a:t>
            </a:r>
            <a:br>
              <a:rPr lang="ko-KR" altLang="en-US"/>
            </a:br>
            <a:r>
              <a:rPr lang="en-US" altLang="ko-KR"/>
              <a:t>태블릿과 LCD의 통합 형태</a:t>
            </a:r>
            <a:r>
              <a:rPr lang="ko-KR" altLang="en-US"/>
              <a:t> </a:t>
            </a:r>
          </a:p>
          <a:p>
            <a:pPr rtl="0">
              <a:defRPr/>
            </a:pPr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5847773" y="1259329"/>
            <a:ext cx="6096000" cy="1366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rtl="0">
              <a:buNone/>
              <a:defRPr/>
            </a:pPr>
            <a:r>
              <a:rPr lang="en-US" altLang="ko-KR" sz="2800"/>
              <a:t>잉크링(Inkling)</a:t>
            </a:r>
            <a:br>
              <a:rPr lang="ko-KR" altLang="en-US" sz="2800"/>
            </a:br>
            <a:r>
              <a:rPr lang="en-US" altLang="ko-KR" sz="2800"/>
              <a:t>종이에 스케치하면 이를 디지털 영상으로 변환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6000" y="2930622"/>
            <a:ext cx="5148858" cy="3212843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82464" y="2928696"/>
            <a:ext cx="4931404" cy="317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주식회사 와콤</a:t>
            </a:r>
          </a:p>
        </p:txBody>
      </p:sp>
      <p:sp>
        <p:nvSpPr>
          <p:cNvPr id="41" name="내용 개체 틀 2"/>
          <p:cNvSpPr txBox="1"/>
          <p:nvPr/>
        </p:nvSpPr>
        <p:spPr>
          <a:xfrm>
            <a:off x="838200" y="1690689"/>
            <a:ext cx="10064931" cy="1905952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altLang="ko-KR" sz="3000"/>
          </a:p>
          <a:p>
            <a:pPr lvl="1">
              <a:defRPr/>
            </a:pPr>
            <a:endParaRPr lang="ko-KR" altLang="en-US" sz="2600"/>
          </a:p>
        </p:txBody>
      </p:sp>
      <p:sp>
        <p:nvSpPr>
          <p:cNvPr id="42" name="텍스트 개체 틀 5"/>
          <p:cNvSpPr txBox="1"/>
          <p:nvPr/>
        </p:nvSpPr>
        <p:spPr>
          <a:xfrm>
            <a:off x="838200" y="1902412"/>
            <a:ext cx="9969137" cy="2029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o-KR" altLang="en-US" sz="3200"/>
              <a:t>1983년 7월 무라카미 히가시는 사이타마현아게오시에 본사를 설립</a:t>
            </a:r>
          </a:p>
        </p:txBody>
      </p:sp>
      <p:sp>
        <p:nvSpPr>
          <p:cNvPr id="45" name="텍스트 개체 틀 5"/>
          <p:cNvSpPr txBox="1"/>
          <p:nvPr/>
        </p:nvSpPr>
        <p:spPr>
          <a:xfrm>
            <a:off x="838200" y="3931509"/>
            <a:ext cx="9969136" cy="1948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en-US" altLang="ko-KR" sz="3400"/>
              <a:t>20세기 말과 21세기 초를 기점으로 개인용 PC의 보급이 많아지면서 소비자용 태블릿의 수요가 급격히 증가하였다.</a:t>
            </a:r>
          </a:p>
        </p:txBody>
      </p:sp>
    </p:spTree>
    <p:extLst>
      <p:ext uri="{BB962C8B-B14F-4D97-AF65-F5344CB8AC3E}">
        <p14:creationId xmlns:p14="http://schemas.microsoft.com/office/powerpoint/2010/main" val="35395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8857" y="839349"/>
            <a:ext cx="5343143" cy="1226572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 sz="3500"/>
              <a:t>소프트뱅크 그룹</a:t>
            </a:r>
          </a:p>
          <a:p>
            <a:pPr rtl="0">
              <a:defRPr/>
            </a:pPr>
            <a:endParaRPr lang="ko-KR" altLang="en-US" sz="3500"/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>
          <a:xfrm>
            <a:off x="7412408" y="2815714"/>
            <a:ext cx="3888921" cy="1226572"/>
          </a:xfrm>
        </p:spPr>
        <p:txBody>
          <a:bodyPr vert="horz" lIns="91440" tIns="45720" rIns="91440" bIns="45720" anchor="t">
            <a:normAutofit/>
          </a:bodyPr>
          <a:lstStyle/>
          <a:p>
            <a:pPr rtl="0">
              <a:defRPr/>
            </a:pPr>
            <a:r>
              <a:rPr lang="ko-KR" altLang="en-US" sz="3000"/>
              <a:t>설립</a:t>
            </a:r>
          </a:p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en-US" altLang="ko-KR" sz="3000"/>
              <a:t>1981년 9월 3일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idx="16"/>
          </p:nvPr>
        </p:nvSpPr>
        <p:spPr>
          <a:xfrm>
            <a:off x="7412407" y="4152787"/>
            <a:ext cx="3888921" cy="2705212"/>
          </a:xfrm>
        </p:spPr>
        <p:txBody>
          <a:bodyPr>
            <a:noAutofit/>
          </a:bodyPr>
          <a:lstStyle/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ko-KR" altLang="en-US" sz="3000"/>
              <a:t>설립자</a:t>
            </a:r>
          </a:p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ko-KR" altLang="en-US" sz="3000"/>
              <a:t>손 마사요시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676899"/>
            <a:ext cx="6669442" cy="545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48857" y="839349"/>
            <a:ext cx="5343143" cy="1226572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 sz="3500"/>
              <a:t>소프트뱅크 그룹</a:t>
            </a:r>
          </a:p>
          <a:p>
            <a:pPr rtl="0">
              <a:defRPr/>
            </a:pPr>
            <a:endParaRPr lang="ko-KR" altLang="en-US" sz="3500"/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>
          <a:xfrm>
            <a:off x="7277710" y="2613668"/>
            <a:ext cx="4914289" cy="1226572"/>
          </a:xfrm>
        </p:spPr>
        <p:txBody>
          <a:bodyPr vert="horz" lIns="91440" tIns="45720" rIns="91440" bIns="45720" anchor="t">
            <a:normAutofit fontScale="25000" lnSpcReduction="20000"/>
          </a:bodyPr>
          <a:lstStyle/>
          <a:p>
            <a:pPr rtl="0">
              <a:defRPr/>
            </a:pPr>
            <a:endParaRPr lang="ko-KR" altLang="en-US" sz="3000"/>
          </a:p>
          <a:p>
            <a:pPr rtl="0">
              <a:defRPr/>
            </a:pPr>
            <a:r>
              <a:rPr lang="ko-KR" altLang="en-US" sz="3000"/>
              <a:t>일본 최대 </a:t>
            </a:r>
          </a:p>
          <a:p>
            <a:pPr rtl="0">
              <a:defRPr/>
            </a:pPr>
            <a:r>
              <a:rPr lang="ko-KR" altLang="en-US" sz="3000"/>
              <a:t>IT기업이자세계적인 </a:t>
            </a:r>
          </a:p>
          <a:p>
            <a:pPr rtl="0">
              <a:defRPr/>
            </a:pPr>
            <a:r>
              <a:rPr lang="ko-KR" altLang="en-US" sz="3000"/>
              <a:t>투자회사이다.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idx="16"/>
          </p:nvPr>
        </p:nvSpPr>
        <p:spPr>
          <a:xfrm>
            <a:off x="7296953" y="4066195"/>
            <a:ext cx="4687482" cy="2791803"/>
          </a:xfrm>
        </p:spPr>
        <p:txBody>
          <a:bodyPr>
            <a:noAutofit/>
          </a:bodyPr>
          <a:lstStyle/>
          <a:p>
            <a:pPr rtl="0">
              <a:defRPr/>
            </a:pPr>
            <a:endParaRPr lang="en-US" altLang="ko-KR" sz="2500"/>
          </a:p>
          <a:p>
            <a:pPr rtl="0">
              <a:defRPr/>
            </a:pPr>
            <a:r>
              <a:rPr lang="ko-KR" altLang="en-US" sz="2500"/>
              <a:t>일본 3대 이동통신사 중 하나인 </a:t>
            </a:r>
          </a:p>
          <a:p>
            <a:pPr rtl="0">
              <a:defRPr/>
            </a:pPr>
            <a:r>
              <a:rPr lang="ko-KR" altLang="en-US" sz="2500"/>
              <a:t>소프트뱅크 주식회사의 모기업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6673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소프트뱅크 그룹</a:t>
            </a:r>
          </a:p>
        </p:txBody>
      </p:sp>
      <p:sp>
        <p:nvSpPr>
          <p:cNvPr id="41" name="내용 개체 틀 2"/>
          <p:cNvSpPr txBox="1"/>
          <p:nvPr/>
        </p:nvSpPr>
        <p:spPr>
          <a:xfrm>
            <a:off x="838200" y="1690689"/>
            <a:ext cx="10064931" cy="1905952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altLang="ko-KR" sz="3000"/>
          </a:p>
          <a:p>
            <a:pPr lvl="1">
              <a:defRPr/>
            </a:pPr>
            <a:endParaRPr lang="ko-KR" altLang="en-US" sz="2600"/>
          </a:p>
        </p:txBody>
      </p:sp>
      <p:sp>
        <p:nvSpPr>
          <p:cNvPr id="42" name="텍스트 개체 틀 5"/>
          <p:cNvSpPr txBox="1"/>
          <p:nvPr/>
        </p:nvSpPr>
        <p:spPr>
          <a:xfrm>
            <a:off x="838200" y="1902412"/>
            <a:ext cx="9969137" cy="2029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o-KR" altLang="en-US" sz="3200"/>
              <a:t>소프트뱅크 주식회사는 도쿄증권거래소에 상장해서 탄생한 일본 3위의 이동통신사이다</a:t>
            </a:r>
          </a:p>
        </p:txBody>
      </p:sp>
      <p:sp>
        <p:nvSpPr>
          <p:cNvPr id="47" name="텍스트 개체 틀 5"/>
          <p:cNvSpPr txBox="1"/>
          <p:nvPr/>
        </p:nvSpPr>
        <p:spPr>
          <a:xfrm>
            <a:off x="865524" y="3257463"/>
            <a:ext cx="9969137" cy="20290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ko-KR" altLang="en-US" sz="32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소프트뱅크 그룹을 약 66%의 주식을 보유한 최대주주이자 모회사로 두고 있다</a:t>
            </a:r>
          </a:p>
        </p:txBody>
      </p:sp>
      <p:sp>
        <p:nvSpPr>
          <p:cNvPr id="49" name="텍스트 개체 틀 5"/>
          <p:cNvSpPr txBox="1"/>
          <p:nvPr/>
        </p:nvSpPr>
        <p:spPr>
          <a:xfrm>
            <a:off x="931333" y="4458575"/>
            <a:ext cx="9969137" cy="20290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ko-KR" altLang="en-US" sz="32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한국에서는 자회사로 소프트뱅크 벤쳐스를 운영 중이고 이커머스 기업 쿠팡에 거액을 투자하는 것으로 유명하다</a:t>
            </a:r>
          </a:p>
        </p:txBody>
      </p:sp>
    </p:spTree>
    <p:extLst>
      <p:ext uri="{BB962C8B-B14F-4D97-AF65-F5344CB8AC3E}">
        <p14:creationId xmlns:p14="http://schemas.microsoft.com/office/powerpoint/2010/main" val="15757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소프트뱅크 그룹</a:t>
            </a:r>
          </a:p>
        </p:txBody>
      </p:sp>
      <p:sp>
        <p:nvSpPr>
          <p:cNvPr id="45" name="텍스트 개체 틀 5"/>
          <p:cNvSpPr txBox="1"/>
          <p:nvPr/>
        </p:nvSpPr>
        <p:spPr>
          <a:xfrm>
            <a:off x="790093" y="1391508"/>
            <a:ext cx="3503680" cy="6107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  <a:defRPr/>
            </a:pPr>
            <a:r>
              <a:rPr lang="en-US" altLang="ko-KR"/>
              <a:t>미디어 및 EC 부문</a:t>
            </a:r>
            <a:r>
              <a:rPr lang="ko-KR" altLang="en-US"/>
              <a:t> </a:t>
            </a:r>
          </a:p>
          <a:p>
            <a:pPr rtl="0">
              <a:defRPr/>
            </a:pPr>
            <a:endParaRPr lang="ko-KR" altLang="en-US"/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50034" y="1904278"/>
            <a:ext cx="9048750" cy="1952625"/>
          </a:xfrm>
          <a:prstGeom prst="rect">
            <a:avLst/>
          </a:prstGeom>
        </p:spPr>
      </p:pic>
      <p:sp>
        <p:nvSpPr>
          <p:cNvPr id="53" name="텍스트 개체 틀 5"/>
          <p:cNvSpPr txBox="1"/>
          <p:nvPr/>
        </p:nvSpPr>
        <p:spPr>
          <a:xfrm>
            <a:off x="921712" y="4016000"/>
            <a:ext cx="10536789" cy="20290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ko-KR" altLang="en-US" sz="32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미디어 분야에서는 인터넷과 LINE을 통해 광고 관련 서비스를 제공</a:t>
            </a:r>
            <a:br>
              <a:rPr kumimoji="0" lang="ko-KR" altLang="en-US" sz="32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</a:br>
            <a:endParaRPr kumimoji="0" lang="ko-KR" altLang="en-US" sz="3200" b="0" i="0" u="none" strike="noStrike" kern="1200" cap="none" spc="0" normalizeH="0" baseline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</p:txBody>
      </p:sp>
      <p:sp>
        <p:nvSpPr>
          <p:cNvPr id="54" name="텍스트 개체 틀 5"/>
          <p:cNvSpPr txBox="1"/>
          <p:nvPr/>
        </p:nvSpPr>
        <p:spPr>
          <a:xfrm>
            <a:off x="904009" y="5422237"/>
            <a:ext cx="10863908" cy="13171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ko-KR" altLang="en-US" sz="32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상거래 분야에서는 Yahoo! 등 전자상거래 서비스를 제공</a:t>
            </a:r>
          </a:p>
        </p:txBody>
      </p:sp>
    </p:spTree>
    <p:extLst>
      <p:ext uri="{BB962C8B-B14F-4D97-AF65-F5344CB8AC3E}">
        <p14:creationId xmlns:p14="http://schemas.microsoft.com/office/powerpoint/2010/main" val="11585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dirty="0"/>
              <a:t>목 차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28131" y="2595734"/>
            <a:ext cx="11577307" cy="4871126"/>
          </a:xfrm>
          <a:prstGeom prst="rect">
            <a:avLst/>
          </a:prstGeom>
        </p:spPr>
      </p:pic>
      <p:sp>
        <p:nvSpPr>
          <p:cNvPr id="37" name=""/>
          <p:cNvSpPr txBox="1"/>
          <p:nvPr/>
        </p:nvSpPr>
        <p:spPr>
          <a:xfrm>
            <a:off x="5129609" y="1941751"/>
            <a:ext cx="4687094" cy="484823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이보현</a:t>
            </a:r>
            <a:endPara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</p:txBody>
      </p:sp>
      <p:sp>
        <p:nvSpPr>
          <p:cNvPr id="38" name=""/>
          <p:cNvSpPr txBox="1"/>
          <p:nvPr/>
        </p:nvSpPr>
        <p:spPr>
          <a:xfrm>
            <a:off x="1698623" y="1952862"/>
            <a:ext cx="6096000" cy="489585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이우준</a:t>
            </a:r>
            <a:endPara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</p:txBody>
      </p:sp>
      <p:sp>
        <p:nvSpPr>
          <p:cNvPr id="39" name=""/>
          <p:cNvSpPr txBox="1"/>
          <p:nvPr/>
        </p:nvSpPr>
        <p:spPr>
          <a:xfrm>
            <a:off x="-1125539" y="1936591"/>
            <a:ext cx="6096000" cy="489585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이승혁</a:t>
            </a:r>
            <a:endPara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</p:txBody>
      </p:sp>
      <p:sp>
        <p:nvSpPr>
          <p:cNvPr id="40" name=""/>
          <p:cNvSpPr txBox="1"/>
          <p:nvPr/>
        </p:nvSpPr>
        <p:spPr>
          <a:xfrm>
            <a:off x="7891860" y="1935401"/>
            <a:ext cx="4687094" cy="490775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김민혁</a:t>
            </a:r>
            <a:endParaRPr xmlns:mc="http://schemas.openxmlformats.org/markup-compatibility/2006" xmlns:hp="http://schemas.haansoft.com/office/presentation/8.0" kumimoji="0" lang="ko-KR" altLang="en-US" sz="29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소프트뱅크 그룹</a:t>
            </a:r>
          </a:p>
        </p:txBody>
      </p:sp>
      <p:sp>
        <p:nvSpPr>
          <p:cNvPr id="45" name="텍스트 개체 틀 5"/>
          <p:cNvSpPr txBox="1"/>
          <p:nvPr/>
        </p:nvSpPr>
        <p:spPr>
          <a:xfrm>
            <a:off x="790093" y="1391508"/>
            <a:ext cx="3503680" cy="6107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  <a:defRPr/>
            </a:pPr>
            <a:r>
              <a:rPr lang="en-US" altLang="ko-KR"/>
              <a:t>소비자 부문</a:t>
            </a:r>
            <a:r>
              <a:rPr lang="ko-KR" altLang="en-US"/>
              <a:t> </a:t>
            </a:r>
          </a:p>
          <a:p>
            <a:pPr rtl="0">
              <a:defRPr/>
            </a:pPr>
            <a:endParaRPr lang="ko-KR" altLang="en-US"/>
          </a:p>
        </p:txBody>
      </p:sp>
      <p:sp>
        <p:nvSpPr>
          <p:cNvPr id="54" name="텍스트 개체 틀 5"/>
          <p:cNvSpPr txBox="1"/>
          <p:nvPr/>
        </p:nvSpPr>
        <p:spPr>
          <a:xfrm>
            <a:off x="807797" y="4681404"/>
            <a:ext cx="10863908" cy="13171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ko-KR" altLang="en-US" sz="32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소비자 부문에서는 일본의 개인 고객에게 모바일 서비스, 광대역 서비스 및 전기 서비스와 같은 서비스를 제공 </a:t>
            </a: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29470" y="1902787"/>
            <a:ext cx="6477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소프트뱅크 그룹</a:t>
            </a:r>
          </a:p>
        </p:txBody>
      </p:sp>
      <p:sp>
        <p:nvSpPr>
          <p:cNvPr id="45" name="텍스트 개체 틀 5"/>
          <p:cNvSpPr txBox="1"/>
          <p:nvPr/>
        </p:nvSpPr>
        <p:spPr>
          <a:xfrm>
            <a:off x="790093" y="1391508"/>
            <a:ext cx="3503680" cy="6107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  <a:defRPr/>
            </a:pPr>
            <a:r>
              <a:rPr lang="en-US" altLang="ko-KR"/>
              <a:t>금융 부문</a:t>
            </a:r>
            <a:r>
              <a:rPr lang="ko-KR" altLang="en-US"/>
              <a:t> </a:t>
            </a:r>
          </a:p>
          <a:p>
            <a:pPr rtl="0">
              <a:defRPr/>
            </a:pPr>
            <a:endParaRPr lang="ko-KR" altLang="en-US"/>
          </a:p>
        </p:txBody>
      </p:sp>
      <p:sp>
        <p:nvSpPr>
          <p:cNvPr id="54" name="텍스트 개체 틀 5"/>
          <p:cNvSpPr txBox="1"/>
          <p:nvPr/>
        </p:nvSpPr>
        <p:spPr>
          <a:xfrm>
            <a:off x="664046" y="4623677"/>
            <a:ext cx="10863908" cy="13171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ko-KR" altLang="en-US" sz="3200" b="0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 Semilight"/>
              </a:rPr>
              <a:t>금융부문에서는 개인 고객을 중심으로 QR코드 결제, 신용카드 서비스 등 무현금 결제 서비스와 스마트폰 기반 증권 서비스를 제공</a:t>
            </a: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9427" y="1981632"/>
            <a:ext cx="90487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출처</a:t>
            </a:r>
          </a:p>
        </p:txBody>
      </p:sp>
      <p:grpSp>
        <p:nvGrpSpPr>
          <p:cNvPr id="3" name="그룹 2"/>
          <p:cNvGrpSpPr/>
          <p:nvPr/>
        </p:nvGrpSpPr>
        <p:grpSpPr>
          <a:xfrm rot="0">
            <a:off x="850755" y="1600334"/>
            <a:ext cx="10925993" cy="4953463"/>
            <a:chOff x="850755" y="1600334"/>
            <a:chExt cx="10925993" cy="4953463"/>
          </a:xfrm>
        </p:grpSpPr>
        <p:sp>
          <p:nvSpPr>
            <p:cNvPr id="52" name="TextBox 51"/>
            <p:cNvSpPr txBox="1"/>
            <p:nvPr/>
          </p:nvSpPr>
          <p:spPr>
            <a:xfrm>
              <a:off x="850755" y="1600334"/>
              <a:ext cx="10682912" cy="54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3000"/>
                <a:t>소니 그룹 일본 공식 홈페이지    </a:t>
              </a:r>
              <a:r>
                <a:rPr lang="en-US" altLang="en-US" sz="3000">
                  <a:hlinkClick r:id="rId3"/>
                </a:rPr>
                <a:t>https://www.sony.com/ja/</a:t>
              </a:r>
              <a:r>
                <a:rPr lang="ko-KR" altLang="en-US" sz="3000"/>
                <a:t> </a:t>
              </a:r>
              <a:endParaRPr lang="ko-KR" altLang="en-US" sz="30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9174" y="3158109"/>
              <a:ext cx="10473651" cy="545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3000"/>
                <a:t>소프트 뱅크 그룹 일본 공식 홈페이지  </a:t>
              </a:r>
              <a:r>
                <a:rPr lang="en-US" altLang="en-US" sz="3000">
                  <a:hlinkClick r:id="rId4"/>
                </a:rPr>
                <a:t>https://group.softbank/</a:t>
              </a:r>
              <a:endParaRPr lang="en-US" altLang="en-US" sz="30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54038" y="4765078"/>
              <a:ext cx="10822710" cy="54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3000"/>
                <a:t>와콤 일본 공식 홈페이지 </a:t>
              </a:r>
              <a:r>
                <a:rPr lang="en-US" altLang="en-US" sz="3000">
                  <a:hlinkClick r:id="rId5"/>
                </a:rPr>
                <a:t>https://www.wacom.com/ja-jp</a:t>
              </a:r>
              <a:endParaRPr lang="en-US" altLang="en-US" sz="30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88038" y="6010064"/>
              <a:ext cx="10415924" cy="543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3000"/>
                <a:t>소니 인터렉티브 공식 홈페이지   </a:t>
              </a:r>
              <a:r>
                <a:rPr lang="en-US" altLang="en-US" sz="3000">
                  <a:hlinkClick r:id="rId6"/>
                </a:rPr>
                <a:t>https://www.siek.co.kr/</a:t>
              </a:r>
              <a:endParaRPr lang="en-US" altLang="en-US" sz="3000"/>
            </a:p>
          </p:txBody>
        </p:sp>
      </p:grpSp>
    </p:spTree>
    <p:extLst>
      <p:ext uri="{BB962C8B-B14F-4D97-AF65-F5344CB8AC3E}">
        <p14:creationId xmlns:p14="http://schemas.microsoft.com/office/powerpoint/2010/main" val="295049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8664213" y="723900"/>
            <a:ext cx="3527787" cy="1911349"/>
          </a:xfrm>
        </p:spPr>
        <p:txBody>
          <a:bodyPr/>
          <a:lstStyle/>
          <a:p>
            <a:pPr rtl="0">
              <a:defRPr/>
            </a:pPr>
            <a:r>
              <a:rPr lang="ko-KR" altLang="en-US" sz="5000"/>
              <a:t>일본의 전자 기업</a:t>
            </a:r>
            <a:br>
              <a:rPr lang="ko-KR" altLang="en-US" sz="5000"/>
            </a:br>
            <a:r>
              <a:rPr lang="en-US" altLang="ko-KR" sz="4000" u="sng"/>
              <a:t>22001947</a:t>
            </a:r>
            <a:br>
              <a:rPr lang="ko-KR" altLang="en-US" sz="4000" u="sng"/>
            </a:br>
            <a:r>
              <a:rPr lang="ko-KR" altLang="en-US" sz="4000" u="sng"/>
              <a:t>이보현</a:t>
            </a:r>
            <a:br>
              <a:rPr lang="ko-KR" altLang="en-US" sz="5000"/>
            </a:br>
            <a:endParaRPr lang="ko-KR" altLang="en-US" sz="5000"/>
          </a:p>
        </p:txBody>
      </p:sp>
      <p:sp>
        <p:nvSpPr>
          <p:cNvPr id="33" name="텍스트 개체 틀 5"/>
          <p:cNvSpPr>
            <a:spLocks noGrp="1"/>
          </p:cNvSpPr>
          <p:nvPr/>
        </p:nvSpPr>
        <p:spPr>
          <a:xfrm>
            <a:off x="8726489" y="3429000"/>
            <a:ext cx="3465511" cy="3539785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defTabSz="914400" rtl="0" eaLnBrk="1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defRPr/>
            </a:pPr>
            <a:br>
              <a:rPr kumimoji="0" lang="ko-KR" altLang="en-US" sz="3000" b="0" i="0" u="none" strike="noStrike" kern="1200" cap="none" spc="0" normalizeH="0" baseline="0">
                <a:solidFill>
                  <a:srgbClr val="5d4c41"/>
                </a:solidFill>
                <a:latin typeface="맑은 고딕"/>
                <a:ea typeface="맑은 고딕"/>
                <a:cs typeface="맑은 고딕 Semilight"/>
              </a:rPr>
            </a:br>
            <a:br>
              <a:rPr kumimoji="0" lang="ko-KR" altLang="en-US" sz="3000" b="0" i="0" u="none" strike="noStrike" kern="1200" cap="none" spc="0" normalizeH="0" baseline="0">
                <a:solidFill>
                  <a:srgbClr val="5d4c41"/>
                </a:solidFill>
                <a:latin typeface="맑은 고딕"/>
                <a:ea typeface="맑은 고딕"/>
                <a:cs typeface="맑은 고딕 Semilight"/>
              </a:rPr>
            </a:br>
            <a:br>
              <a:rPr kumimoji="0" lang="ko-KR" altLang="en-US" sz="3000" b="0" i="0" u="none" strike="noStrike" kern="1200" cap="none" spc="0" normalizeH="0" baseline="0">
                <a:solidFill>
                  <a:srgbClr val="5d4c41"/>
                </a:solidFill>
                <a:latin typeface="맑은 고딕"/>
                <a:ea typeface="맑은 고딕"/>
                <a:cs typeface="맑은 고딕 Semilight"/>
              </a:rPr>
            </a:br>
            <a:r>
              <a:rPr kumimoji="0" lang="ko-KR" altLang="en-US" sz="3000" b="0" i="0" u="none" strike="noStrike" kern="1200" cap="none" spc="0" normalizeH="0" baseline="0">
                <a:solidFill>
                  <a:srgbClr val="5d4c41"/>
                </a:solidFill>
                <a:latin typeface="맑은 고딕"/>
                <a:ea typeface="맑은 고딕"/>
                <a:cs typeface="맑은 고딕 Semilight"/>
              </a:rPr>
              <a:t> 전자공학을</a:t>
            </a:r>
            <a:br>
              <a:rPr kumimoji="0" lang="ko-KR" altLang="en-US" sz="3000" b="0" i="0" u="none" strike="noStrike" kern="1200" cap="none" spc="0" normalizeH="0" baseline="0">
                <a:solidFill>
                  <a:srgbClr val="5d4c41"/>
                </a:solidFill>
                <a:latin typeface="맑은 고딕"/>
                <a:ea typeface="맑은 고딕"/>
                <a:cs typeface="맑은 고딕 Semilight"/>
              </a:rPr>
            </a:br>
            <a:br>
              <a:rPr kumimoji="0" lang="ko-KR" altLang="en-US" sz="3000" b="0" i="0" u="none" strike="noStrike" kern="1200" cap="none" spc="0" normalizeH="0" baseline="0">
                <a:solidFill>
                  <a:srgbClr val="5d4c41"/>
                </a:solidFill>
                <a:latin typeface="맑은 고딕"/>
                <a:ea typeface="맑은 고딕"/>
                <a:cs typeface="맑은 고딕 Semilight"/>
              </a:rPr>
            </a:br>
            <a:r>
              <a:rPr kumimoji="0" lang="ko-KR" altLang="en-US" sz="3000" b="0" i="0" u="none" strike="noStrike" kern="1200" cap="none" spc="0" normalizeH="0" baseline="0">
                <a:solidFill>
                  <a:srgbClr val="5d4c41"/>
                </a:solidFill>
                <a:latin typeface="맑은 고딕"/>
                <a:ea typeface="맑은 고딕"/>
                <a:cs typeface="맑은 고딕 Semilight"/>
              </a:rPr>
              <a:t> 기본으로 하는</a:t>
            </a:r>
            <a:br>
              <a:rPr kumimoji="0" lang="ko-KR" altLang="en-US" sz="3000" b="0" i="0" u="none" strike="noStrike" kern="1200" cap="none" spc="0" normalizeH="0" baseline="0">
                <a:solidFill>
                  <a:srgbClr val="5d4c41"/>
                </a:solidFill>
                <a:latin typeface="맑은 고딕"/>
                <a:ea typeface="맑은 고딕"/>
                <a:cs typeface="맑은 고딕 Semilight"/>
              </a:rPr>
            </a:br>
            <a:br>
              <a:rPr kumimoji="0" lang="ko-KR" altLang="en-US" sz="3000" b="0" i="0" u="none" strike="noStrike" kern="1200" cap="none" spc="0" normalizeH="0" baseline="0">
                <a:solidFill>
                  <a:srgbClr val="5d4c41"/>
                </a:solidFill>
                <a:latin typeface="맑은 고딕"/>
                <a:ea typeface="맑은 고딕"/>
                <a:cs typeface="맑은 고딕 Semilight"/>
              </a:rPr>
            </a:br>
            <a:r>
              <a:rPr kumimoji="0" lang="ko-KR" altLang="en-US" sz="3000" b="0" i="0" u="none" strike="noStrike" kern="1200" cap="none" spc="0" normalizeH="0" baseline="0">
                <a:solidFill>
                  <a:srgbClr val="5d4c41"/>
                </a:solidFill>
                <a:latin typeface="맑은 고딕"/>
                <a:ea typeface="맑은 고딕"/>
                <a:cs typeface="맑은 고딕 Semilight"/>
              </a:rPr>
              <a:t> 제조업</a:t>
            </a:r>
            <a:endParaRPr kumimoji="0" lang="ko-KR" altLang="en-US" sz="3000" b="0" i="0" u="none" strike="noStrike" kern="1200" cap="none" spc="0" normalizeH="0" baseline="0">
              <a:solidFill>
                <a:srgbClr val="5d4c41"/>
              </a:solidFill>
              <a:latin typeface="맑은 고딕"/>
              <a:ea typeface="맑은 고딕"/>
              <a:cs typeface="맑은 고딕 Semilight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15636" y="1295436"/>
            <a:ext cx="7586005" cy="42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5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37190" y="839349"/>
            <a:ext cx="5554810" cy="1226572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 sz="3500"/>
              <a:t>소니그룹 주식회사</a:t>
            </a:r>
          </a:p>
          <a:p>
            <a:pPr rtl="0">
              <a:defRPr/>
            </a:pPr>
            <a:r>
              <a:rPr lang="ko-KR" altLang="en-US" sz="3500"/>
              <a:t>ソニーグループ株式会社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>
          <a:xfrm>
            <a:off x="7412408" y="2815714"/>
            <a:ext cx="3888921" cy="1226572"/>
          </a:xfrm>
        </p:spPr>
        <p:txBody>
          <a:bodyPr vert="horz" lIns="91440" tIns="45720" rIns="91440" bIns="45720" anchor="t">
            <a:normAutofit/>
          </a:bodyPr>
          <a:lstStyle/>
          <a:p>
            <a:pPr rtl="0">
              <a:defRPr/>
            </a:pPr>
            <a:r>
              <a:rPr lang="ko-KR" altLang="en-US" sz="3000"/>
              <a:t>설립</a:t>
            </a:r>
          </a:p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en-US" altLang="ko-KR" sz="3000"/>
              <a:t>1946년 5월 7일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idx="16"/>
          </p:nvPr>
        </p:nvSpPr>
        <p:spPr>
          <a:xfrm>
            <a:off x="7412407" y="4152787"/>
            <a:ext cx="3888921" cy="2705212"/>
          </a:xfrm>
        </p:spPr>
        <p:txBody>
          <a:bodyPr>
            <a:noAutofit/>
          </a:bodyPr>
          <a:lstStyle/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ko-KR" altLang="en-US" sz="3000"/>
              <a:t>설립자</a:t>
            </a:r>
          </a:p>
          <a:p>
            <a:pPr rtl="0">
              <a:defRPr/>
            </a:pPr>
            <a:endParaRPr lang="en-US" altLang="ko-KR" sz="3000"/>
          </a:p>
          <a:p>
            <a:pPr rtl="0">
              <a:defRPr/>
            </a:pPr>
            <a:r>
              <a:rPr lang="ko-KR" altLang="en-US" sz="3000"/>
              <a:t>모리타 아키오</a:t>
            </a:r>
          </a:p>
          <a:p>
            <a:pPr rtl="0">
              <a:defRPr/>
            </a:pPr>
            <a:endParaRPr lang="ko-KR" altLang="en-US" sz="3000"/>
          </a:p>
          <a:p>
            <a:pPr rtl="0">
              <a:defRPr/>
            </a:pPr>
            <a:r>
              <a:rPr lang="ko-KR" altLang="en-US" sz="3000"/>
              <a:t>이부카 마사루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"/>
            <a:ext cx="66572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3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>
          <a:xfrm>
            <a:off x="7323230" y="1971399"/>
            <a:ext cx="4625652" cy="2025670"/>
          </a:xfrm>
        </p:spPr>
        <p:txBody>
          <a:bodyPr vert="horz" lIns="91440" tIns="45720" rIns="91440" bIns="45720" anchor="t">
            <a:normAutofit/>
          </a:bodyPr>
          <a:lstStyle/>
          <a:p>
            <a:pPr rtl="0">
              <a:defRPr/>
            </a:pPr>
            <a:endParaRPr lang="ko-KR" altLang="en-US" sz="3000"/>
          </a:p>
          <a:p>
            <a:pPr rtl="0">
              <a:defRPr/>
            </a:pPr>
            <a:r>
              <a:rPr lang="ko-KR" altLang="en-US" sz="2500"/>
              <a:t>소니는 일본이 20세기 </a:t>
            </a:r>
          </a:p>
          <a:p>
            <a:pPr rtl="0">
              <a:defRPr/>
            </a:pPr>
            <a:r>
              <a:rPr lang="ko-KR" altLang="en-US" sz="2500"/>
              <a:t>하반기에 세계적인 </a:t>
            </a:r>
          </a:p>
          <a:p>
            <a:pPr rtl="0">
              <a:defRPr/>
            </a:pPr>
            <a:r>
              <a:rPr lang="ko-KR" altLang="en-US" sz="2500"/>
              <a:t>전자제품 생산국이 되는 </a:t>
            </a:r>
          </a:p>
          <a:p>
            <a:pPr rtl="0">
              <a:defRPr/>
            </a:pPr>
            <a:r>
              <a:rPr lang="ko-KR" altLang="en-US" sz="2500"/>
              <a:t>데 주도적인 역할을 함 </a:t>
            </a:r>
          </a:p>
          <a:p>
            <a:pPr rtl="0">
              <a:defRPr/>
            </a:pPr>
            <a:endParaRPr lang="ko-KR" altLang="en-US" sz="300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6"/>
          </p:nvPr>
        </p:nvSpPr>
        <p:spPr>
          <a:xfrm>
            <a:off x="7389242" y="3989668"/>
            <a:ext cx="4660334" cy="2705212"/>
          </a:xfrm>
        </p:spPr>
        <p:txBody>
          <a:bodyPr>
            <a:noAutofit/>
          </a:bodyPr>
          <a:lstStyle/>
          <a:p>
            <a:pPr rtl="0">
              <a:defRPr/>
            </a:pPr>
            <a:endParaRPr lang="en-US" altLang="ko-KR" sz="2500"/>
          </a:p>
          <a:p>
            <a:pPr rtl="0">
              <a:defRPr/>
            </a:pPr>
            <a:r>
              <a:rPr lang="ko-KR" altLang="en-US" sz="2500"/>
              <a:t>대표 사업</a:t>
            </a:r>
          </a:p>
          <a:p>
            <a:pPr rtl="0">
              <a:defRPr/>
            </a:pPr>
            <a:endParaRPr lang="en-US" altLang="ko-KR" sz="2500"/>
          </a:p>
          <a:p>
            <a:pPr rtl="0">
              <a:defRPr/>
            </a:pPr>
            <a:r>
              <a:rPr lang="ko-KR" altLang="en-US" sz="2500"/>
              <a:t>엔터테인먼트</a:t>
            </a:r>
          </a:p>
          <a:p>
            <a:pPr rtl="0">
              <a:defRPr/>
            </a:pPr>
            <a:r>
              <a:rPr lang="ko-KR" altLang="en-US" sz="2500"/>
              <a:t>반도체</a:t>
            </a:r>
          </a:p>
          <a:p>
            <a:pPr rtl="0">
              <a:defRPr/>
            </a:pPr>
            <a:r>
              <a:rPr lang="ko-KR" altLang="en-US" sz="2500"/>
              <a:t>전자제품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6733819" cy="6858000"/>
          </a:xfrm>
          <a:prstGeom prst="rect">
            <a:avLst/>
          </a:prstGeom>
        </p:spPr>
      </p:pic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6715155" y="879388"/>
            <a:ext cx="5476845" cy="1226572"/>
          </a:xfrm>
        </p:spPr>
        <p:txBody>
          <a:bodyPr>
            <a:normAutofit fontScale="90000"/>
          </a:bodyPr>
          <a:lstStyle/>
          <a:p>
            <a:pPr rtl="0">
              <a:defRPr/>
            </a:pPr>
            <a:r>
              <a:rPr lang="ko-KR" altLang="en-US" sz="3900"/>
              <a:t>소니그룹 주식회사</a:t>
            </a:r>
            <a:br>
              <a:rPr lang="ko-KR" altLang="en-US" sz="3900"/>
            </a:br>
            <a:r>
              <a:rPr lang="ko-KR" altLang="en-US" sz="3900"/>
              <a:t>ソニーグループ株式会社</a:t>
            </a:r>
          </a:p>
        </p:txBody>
      </p:sp>
    </p:spTree>
    <p:extLst>
      <p:ext uri="{BB962C8B-B14F-4D97-AF65-F5344CB8AC3E}">
        <p14:creationId xmlns:p14="http://schemas.microsoft.com/office/powerpoint/2010/main" val="42698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>
          <a:xfrm>
            <a:off x="7332853" y="2731475"/>
            <a:ext cx="4625652" cy="1140519"/>
          </a:xfrm>
        </p:spPr>
        <p:txBody>
          <a:bodyPr vert="horz" lIns="91440" tIns="45720" rIns="91440" bIns="45720" anchor="t">
            <a:normAutofit/>
          </a:bodyPr>
          <a:lstStyle/>
          <a:p>
            <a:pPr rtl="0">
              <a:defRPr/>
            </a:pPr>
            <a:endParaRPr lang="ko-KR" altLang="en-US" sz="3000"/>
          </a:p>
          <a:p>
            <a:pPr rtl="0">
              <a:defRPr/>
            </a:pPr>
            <a:r>
              <a:rPr lang="ko-KR" altLang="en-US" sz="2500"/>
              <a:t>1994년 12월 3일에 발매된</a:t>
            </a:r>
          </a:p>
          <a:p>
            <a:pPr rtl="0">
              <a:defRPr/>
            </a:pPr>
            <a:r>
              <a:rPr lang="ko-KR" altLang="en-US" sz="2500"/>
              <a:t>가정용 게임기 </a:t>
            </a:r>
          </a:p>
          <a:p>
            <a:pPr rtl="0">
              <a:defRPr/>
            </a:pPr>
            <a:endParaRPr lang="ko-KR" altLang="en-US" sz="300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6"/>
          </p:nvPr>
        </p:nvSpPr>
        <p:spPr>
          <a:xfrm>
            <a:off x="7389242" y="3989668"/>
            <a:ext cx="4660334" cy="2705212"/>
          </a:xfrm>
        </p:spPr>
        <p:txBody>
          <a:bodyPr>
            <a:noAutofit/>
          </a:bodyPr>
          <a:lstStyle/>
          <a:p>
            <a:pPr rtl="0">
              <a:defRPr/>
            </a:pPr>
            <a:endParaRPr lang="en-US" altLang="ko-KR" sz="2500"/>
          </a:p>
          <a:p>
            <a:pPr rtl="0">
              <a:defRPr/>
            </a:pPr>
            <a:r>
              <a:rPr lang="ko-KR" altLang="en-US" sz="2500"/>
              <a:t>전 세계적으로 약 1억</a:t>
            </a:r>
          </a:p>
          <a:p>
            <a:pPr rtl="0">
              <a:defRPr/>
            </a:pPr>
            <a:r>
              <a:rPr lang="ko-KR" altLang="en-US" sz="2500"/>
              <a:t>200만대가 판매되며 대히트 침</a:t>
            </a:r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6715155" y="879388"/>
            <a:ext cx="5476845" cy="1226572"/>
          </a:xfrm>
        </p:spPr>
        <p:txBody>
          <a:bodyPr/>
          <a:lstStyle/>
          <a:p>
            <a:pPr rtl="0">
              <a:defRPr/>
            </a:pPr>
            <a:r>
              <a:rPr lang="ko-KR" altLang="en-US" sz="3900"/>
              <a:t>플레이스테이션</a:t>
            </a:r>
          </a:p>
          <a:p>
            <a:pPr rtl="0">
              <a:defRPr/>
            </a:pPr>
            <a:r>
              <a:rPr lang="ko-KR" altLang="en-US" sz="3900"/>
              <a:t>プレイステーション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667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>
          <a:xfrm>
            <a:off x="7332853" y="2731475"/>
            <a:ext cx="4625652" cy="1140519"/>
          </a:xfrm>
        </p:spPr>
        <p:txBody>
          <a:bodyPr vert="horz" lIns="91440" tIns="45720" rIns="91440" bIns="45720" anchor="t">
            <a:normAutofit/>
          </a:bodyPr>
          <a:lstStyle/>
          <a:p>
            <a:pPr rtl="0">
              <a:defRPr/>
            </a:pPr>
            <a:endParaRPr lang="ko-KR" altLang="en-US" sz="3000"/>
          </a:p>
          <a:p>
            <a:pPr rtl="0">
              <a:defRPr/>
            </a:pPr>
            <a:r>
              <a:rPr lang="ko-KR" altLang="en-US" sz="2500"/>
              <a:t>2016년 설립된 소니의 반도체 </a:t>
            </a:r>
          </a:p>
          <a:p>
            <a:pPr rtl="0">
              <a:defRPr/>
            </a:pPr>
            <a:r>
              <a:rPr lang="ko-KR" altLang="en-US" sz="2500"/>
              <a:t>사업을 전담하는 자회사 </a:t>
            </a:r>
          </a:p>
          <a:p>
            <a:pPr rtl="0">
              <a:defRPr/>
            </a:pPr>
            <a:endParaRPr lang="ko-KR" altLang="en-US" sz="300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6"/>
          </p:nvPr>
        </p:nvSpPr>
        <p:spPr>
          <a:xfrm>
            <a:off x="7389242" y="3989668"/>
            <a:ext cx="4660334" cy="2705212"/>
          </a:xfrm>
        </p:spPr>
        <p:txBody>
          <a:bodyPr>
            <a:noAutofit/>
          </a:bodyPr>
          <a:lstStyle/>
          <a:p>
            <a:pPr rtl="0">
              <a:defRPr/>
            </a:pPr>
            <a:endParaRPr lang="en-US" altLang="ko-KR" sz="2500"/>
          </a:p>
          <a:p>
            <a:pPr rtl="0">
              <a:defRPr/>
            </a:pPr>
            <a:r>
              <a:rPr lang="ko-KR" altLang="en-US" sz="2500"/>
              <a:t>CCD 세계 1위, CMOS 이미지</a:t>
            </a:r>
          </a:p>
          <a:p>
            <a:pPr rtl="0">
              <a:defRPr/>
            </a:pPr>
            <a:r>
              <a:rPr lang="ko-KR" altLang="en-US" sz="2500"/>
              <a:t>센서 세계 1위</a:t>
            </a:r>
            <a:br>
              <a:rPr lang="ko-KR" altLang="en-US" sz="2500"/>
            </a:br>
            <a:endParaRPr lang="ko-KR" altLang="en-US" sz="2500"/>
          </a:p>
          <a:p>
            <a:pPr rtl="0">
              <a:defRPr/>
            </a:pPr>
            <a:r>
              <a:rPr lang="ko-KR" altLang="en-US" sz="2500"/>
              <a:t>전세계 반도체 </a:t>
            </a:r>
          </a:p>
          <a:p>
            <a:pPr rtl="0">
              <a:defRPr/>
            </a:pPr>
            <a:r>
              <a:rPr lang="ko-KR" altLang="en-US" sz="2500"/>
              <a:t>기업 매출 순위에서 20위권 </a:t>
            </a:r>
          </a:p>
          <a:p>
            <a:pPr rtl="0">
              <a:defRPr/>
            </a:pPr>
            <a:r>
              <a:rPr lang="ko-KR" altLang="en-US" sz="2500"/>
              <a:t>내에 포함되는 기업</a:t>
            </a:r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6715155" y="879388"/>
            <a:ext cx="5476845" cy="1226572"/>
          </a:xfrm>
        </p:spPr>
        <p:txBody>
          <a:bodyPr/>
          <a:lstStyle/>
          <a:p>
            <a:pPr rtl="0">
              <a:defRPr/>
            </a:pPr>
            <a:r>
              <a:rPr lang="ko-KR" altLang="en-US" sz="3900"/>
              <a:t>소니 세미컨덕터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6684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type="body" idx="1"/>
          </p:nvPr>
        </p:nvSpPr>
        <p:spPr>
          <a:xfrm>
            <a:off x="7361716" y="2625223"/>
            <a:ext cx="4625652" cy="1140519"/>
          </a:xfrm>
        </p:spPr>
        <p:txBody>
          <a:bodyPr vert="horz" lIns="91440" tIns="45720" rIns="91440" bIns="45720" anchor="t">
            <a:noAutofit/>
          </a:bodyPr>
          <a:lstStyle/>
          <a:p>
            <a:pPr rtl="0">
              <a:defRPr/>
            </a:pPr>
            <a:endParaRPr lang="ko-KR" altLang="en-US" sz="3000"/>
          </a:p>
          <a:p>
            <a:pPr rtl="0">
              <a:defRPr/>
            </a:pPr>
            <a:r>
              <a:rPr lang="ko-KR" altLang="en-US" sz="2500"/>
              <a:t>블루레이 디스크 소니가 </a:t>
            </a:r>
          </a:p>
          <a:p>
            <a:pPr rtl="0">
              <a:defRPr/>
            </a:pPr>
            <a:r>
              <a:rPr lang="ko-KR" altLang="en-US" sz="2500"/>
              <a:t>주도하는 BDA 협회에서 정한 </a:t>
            </a:r>
          </a:p>
          <a:p>
            <a:pPr rtl="0">
              <a:defRPr/>
            </a:pPr>
            <a:r>
              <a:rPr lang="ko-KR" altLang="en-US" sz="2500"/>
              <a:t>광 기록 방식 저장매체</a:t>
            </a:r>
          </a:p>
          <a:p>
            <a:pPr rtl="0">
              <a:defRPr/>
            </a:pPr>
            <a:endParaRPr lang="ko-KR" altLang="en-US" sz="300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6"/>
          </p:nvPr>
        </p:nvSpPr>
        <p:spPr>
          <a:xfrm>
            <a:off x="7389242" y="3989668"/>
            <a:ext cx="4660334" cy="2705212"/>
          </a:xfrm>
        </p:spPr>
        <p:txBody>
          <a:bodyPr>
            <a:noAutofit/>
          </a:bodyPr>
          <a:lstStyle/>
          <a:p>
            <a:pPr rtl="0">
              <a:defRPr/>
            </a:pPr>
            <a:endParaRPr lang="en-US" altLang="ko-KR" sz="2500"/>
          </a:p>
          <a:p>
            <a:pPr rtl="0">
              <a:defRPr/>
            </a:pPr>
            <a:r>
              <a:rPr lang="ko-KR" altLang="en-US" sz="2500"/>
              <a:t>블루레이 디스크는 DVD </a:t>
            </a:r>
          </a:p>
          <a:p>
            <a:pPr rtl="0">
              <a:defRPr/>
            </a:pPr>
            <a:r>
              <a:rPr lang="ko-KR" altLang="en-US" sz="2500"/>
              <a:t>디스크에 비해 훨씬 짧은 </a:t>
            </a:r>
          </a:p>
          <a:p>
            <a:pPr rtl="0">
              <a:defRPr/>
            </a:pPr>
            <a:r>
              <a:rPr lang="ko-KR" altLang="en-US" sz="2500"/>
              <a:t>파장을 갖는 레이저를 </a:t>
            </a:r>
          </a:p>
          <a:p>
            <a:pPr rtl="0">
              <a:defRPr/>
            </a:pPr>
            <a:r>
              <a:rPr lang="ko-KR" altLang="en-US" sz="2500"/>
              <a:t>사용해 DVD보다 더 많은 </a:t>
            </a:r>
          </a:p>
          <a:p>
            <a:pPr rtl="0">
              <a:defRPr/>
            </a:pPr>
            <a:r>
              <a:rPr lang="ko-KR" altLang="en-US" sz="2500"/>
              <a:t>데이터를 담는 것이 가능</a:t>
            </a:r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6830610" y="760075"/>
            <a:ext cx="5476845" cy="1226572"/>
          </a:xfrm>
        </p:spPr>
        <p:txBody>
          <a:bodyPr/>
          <a:lstStyle/>
          <a:p>
            <a:pPr rtl="0">
              <a:defRPr/>
            </a:pPr>
            <a:r>
              <a:rPr lang="ko-KR" altLang="en-US" sz="3900"/>
              <a:t>블루레이 디스크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6667035" cy="685800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192424" y="5188140"/>
            <a:ext cx="3111539" cy="16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1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소니그룹 주식회사</a:t>
            </a:r>
          </a:p>
        </p:txBody>
      </p:sp>
      <p:sp>
        <p:nvSpPr>
          <p:cNvPr id="41" name="내용 개체 틀 2"/>
          <p:cNvSpPr txBox="1"/>
          <p:nvPr/>
        </p:nvSpPr>
        <p:spPr>
          <a:xfrm>
            <a:off x="838200" y="1690689"/>
            <a:ext cx="10064931" cy="1905952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altLang="ko-KR" sz="3000"/>
          </a:p>
          <a:p>
            <a:pPr lvl="1">
              <a:defRPr/>
            </a:pPr>
            <a:endParaRPr lang="ko-KR" altLang="en-US" sz="2600"/>
          </a:p>
        </p:txBody>
      </p:sp>
      <p:sp>
        <p:nvSpPr>
          <p:cNvPr id="42" name="텍스트 개체 틀 5"/>
          <p:cNvSpPr txBox="1"/>
          <p:nvPr/>
        </p:nvSpPr>
        <p:spPr>
          <a:xfrm>
            <a:off x="838200" y="1902412"/>
            <a:ext cx="9969137" cy="2029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o-KR" altLang="en-US" sz="3200"/>
              <a:t>주로  전자제품과 반도체를 만드는데 힘을 쓰고 있음</a:t>
            </a:r>
            <a:br>
              <a:rPr lang="ko-KR" altLang="en-US" sz="3200"/>
            </a:br>
            <a:r>
              <a:rPr lang="ko-KR" altLang="en-US" sz="3200"/>
              <a:t>최근에는 엔터테인먼트 사업까지 확장함</a:t>
            </a:r>
            <a:br>
              <a:rPr lang="ko-KR" altLang="en-US" sz="3200"/>
            </a:br>
            <a:r>
              <a:rPr lang="en-US" altLang="ko-KR" sz="2000"/>
              <a:t>EX)</a:t>
            </a:r>
            <a:r>
              <a:rPr lang="ko-KR" altLang="en-US" sz="2000"/>
              <a:t> 소니카메라</a:t>
            </a:r>
            <a:r>
              <a:rPr lang="en-US" altLang="ko-KR" sz="3200"/>
              <a:t>,</a:t>
            </a:r>
            <a:r>
              <a:rPr lang="ko-KR" altLang="en-US" sz="3200"/>
              <a:t> </a:t>
            </a:r>
            <a:r>
              <a:rPr lang="ko-KR" altLang="en-US" sz="2000"/>
              <a:t>플레이스테이션</a:t>
            </a:r>
            <a:r>
              <a:rPr lang="en-US" altLang="ko-KR" sz="2000"/>
              <a:t>,</a:t>
            </a:r>
            <a:r>
              <a:rPr lang="ko-KR" altLang="en-US" sz="2000"/>
              <a:t>  워크맨 등등</a:t>
            </a:r>
            <a:br>
              <a:rPr lang="ko-KR" altLang="en-US" sz="3200"/>
            </a:br>
            <a:endParaRPr lang="ko-KR" altLang="en-US" sz="3200"/>
          </a:p>
        </p:txBody>
      </p:sp>
      <p:sp>
        <p:nvSpPr>
          <p:cNvPr id="45" name="텍스트 개체 틀 5"/>
          <p:cNvSpPr txBox="1"/>
          <p:nvPr/>
        </p:nvSpPr>
        <p:spPr>
          <a:xfrm>
            <a:off x="838200" y="3931509"/>
            <a:ext cx="9969136" cy="1948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맑은 고딕"/>
                <a:ea typeface="맑은 고딕"/>
                <a:cs typeface="Malgun Gothic Semi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defRPr/>
            </a:pPr>
            <a:r>
              <a:rPr lang="en-US" altLang="ko-KR" sz="3400"/>
              <a:t>1946년 5월 7일 설립 당시의 이름은 도쿄 통신 공업 주식회사</a:t>
            </a:r>
            <a:r>
              <a:rPr lang="ko-KR" altLang="en-US" sz="3400"/>
              <a:t> </a:t>
            </a:r>
            <a:br>
              <a:rPr lang="ko-KR" altLang="en-US" sz="3400"/>
            </a:br>
            <a:r>
              <a:rPr lang="en-US" altLang="ko-KR" sz="3400"/>
              <a:t>1979년</a:t>
            </a:r>
            <a:r>
              <a:rPr lang="ko-KR" altLang="en-US" sz="3400"/>
              <a:t> </a:t>
            </a:r>
            <a:r>
              <a:rPr lang="en-US" altLang="ko-KR" sz="3400"/>
              <a:t>소니 창업자인 이부카 마사루와 소니 출신 노부 토시키라하, 코조 오소네가 </a:t>
            </a:r>
            <a:r>
              <a:rPr lang="ko-KR" altLang="en-US" sz="3400"/>
              <a:t>워크맨</a:t>
            </a:r>
            <a:r>
              <a:rPr lang="en-US" altLang="ko-KR" sz="3400"/>
              <a:t>발명</a:t>
            </a:r>
          </a:p>
          <a:p>
            <a:pPr rtl="0">
              <a:defRPr/>
            </a:pPr>
            <a:endParaRPr lang="ko-KR" altLang="en-US" sz="3400"/>
          </a:p>
        </p:txBody>
      </p:sp>
    </p:spTree>
    <p:extLst>
      <p:ext uri="{BB962C8B-B14F-4D97-AF65-F5344CB8AC3E}">
        <p14:creationId xmlns:p14="http://schemas.microsoft.com/office/powerpoint/2010/main" val="1602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Custom 1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eae4"/>
      </a:accent1>
      <a:accent2>
        <a:srgbClr val="7c6b62"/>
      </a:accent2>
      <a:accent3>
        <a:srgbClr val="5d4c41"/>
      </a:accent3>
      <a:accent4>
        <a:srgbClr val="aa6256"/>
      </a:accent4>
      <a:accent5>
        <a:srgbClr val="acc6d8"/>
      </a:accent5>
      <a:accent6>
        <a:srgbClr val="cba863"/>
      </a:accent6>
      <a:hlink>
        <a:srgbClr val="0563c1"/>
      </a:hlink>
      <a:folHlink>
        <a:srgbClr val="954f72"/>
      </a:folHlink>
    </a:clrScheme>
    <a:fontScheme name="Custom 59">
      <a:majorFont>
        <a:latin typeface="Bodoni MT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Custom 1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eae4"/>
      </a:accent1>
      <a:accent2>
        <a:srgbClr val="7c6b62"/>
      </a:accent2>
      <a:accent3>
        <a:srgbClr val="5d4c41"/>
      </a:accent3>
      <a:accent4>
        <a:srgbClr val="aa6256"/>
      </a:accent4>
      <a:accent5>
        <a:srgbClr val="acc6d8"/>
      </a:accent5>
      <a:accent6>
        <a:srgbClr val="cba863"/>
      </a:accent6>
      <a:hlink>
        <a:srgbClr val="0563c1"/>
      </a:hlink>
      <a:folHlink>
        <a:srgbClr val="954f72"/>
      </a:folHlink>
    </a:clrScheme>
    <a:fontScheme name="Custom 59">
      <a:majorFont>
        <a:latin typeface="Bodoni MT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413</ep:Words>
  <ep:PresentationFormat>와이드스크린</ep:PresentationFormat>
  <ep:Paragraphs>158</ep:Paragraphs>
  <ep:Slides>22</ep:Slides>
  <ep:Notes>22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22</vt:i4>
      </vt:variant>
    </vt:vector>
  </ep:HeadingPairs>
  <ep:TitlesOfParts>
    <vt:vector size="24" baseType="lpstr">
      <vt:lpstr>Office 테마</vt:lpstr>
      <vt:lpstr>1_Office 테마</vt:lpstr>
      <vt:lpstr>일본정치와 경제</vt:lpstr>
      <vt:lpstr>목 차</vt:lpstr>
      <vt:lpstr>일본의 전자 기업 22001947 이보현</vt:lpstr>
      <vt:lpstr>소니그룹 주식회사 ソニーグループ株式会社</vt:lpstr>
      <vt:lpstr>소니그룹 주식회사 ソニーグループ株式会社</vt:lpstr>
      <vt:lpstr>플레이스테이션 プレイステーション</vt:lpstr>
      <vt:lpstr>소니 세미컨덕터</vt:lpstr>
      <vt:lpstr>블루레이 디스크</vt:lpstr>
      <vt:lpstr>소니그룹 주식회사</vt:lpstr>
      <vt:lpstr>소니그룹 주식회사</vt:lpstr>
      <vt:lpstr>주식회사 와콤</vt:lpstr>
      <vt:lpstr>주식회사 와콤</vt:lpstr>
      <vt:lpstr>주식회사 와콤</vt:lpstr>
      <vt:lpstr>주식회사 와콤</vt:lpstr>
      <vt:lpstr>주식회사 와콤</vt:lpstr>
      <vt:lpstr>소프트뱅크 그룹</vt:lpstr>
      <vt:lpstr>소프트뱅크 그룹</vt:lpstr>
      <vt:lpstr>소프트뱅크 그룹</vt:lpstr>
      <vt:lpstr>소프트뱅크 그룹</vt:lpstr>
      <vt:lpstr>소프트뱅크 그룹</vt:lpstr>
      <vt:lpstr>소프트뱅크 그룹</vt:lpstr>
      <vt:lpstr>출처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2021-07-29T00:13:30.000</dcterms:created>
  <cp:lastModifiedBy>Iro</cp:lastModifiedBy>
  <dcterms:modified xsi:type="dcterms:W3CDTF">2023-11-26T05:10:11.281</dcterms:modified>
  <cp:revision>81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