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ACE19-F392-4761-8B0B-059DCC654DFC}" v="4" dt="2023-11-20T09:58:24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870ACE19-F392-4761-8B0B-059DCC654DFC}"/>
    <pc:docChg chg="addSld delSld modSld">
      <pc:chgData name="정민정" userId="814c37d6-cc4e-417e-8b80-46a1418ceadf" providerId="ADAL" clId="{870ACE19-F392-4761-8B0B-059DCC654DFC}" dt="2023-11-20T09:58:26.648" v="11" actId="47"/>
      <pc:docMkLst>
        <pc:docMk/>
      </pc:docMkLst>
      <pc:sldChg chg="new del">
        <pc:chgData name="정민정" userId="814c37d6-cc4e-417e-8b80-46a1418ceadf" providerId="ADAL" clId="{870ACE19-F392-4761-8B0B-059DCC654DFC}" dt="2023-11-20T09:58:26.648" v="11" actId="47"/>
        <pc:sldMkLst>
          <pc:docMk/>
          <pc:sldMk cId="41566265" sldId="256"/>
        </pc:sldMkLst>
      </pc:sldChg>
      <pc:sldChg chg="del">
        <pc:chgData name="정민정" userId="814c37d6-cc4e-417e-8b80-46a1418ceadf" providerId="ADAL" clId="{870ACE19-F392-4761-8B0B-059DCC654DFC}" dt="2023-11-20T09:20:04.270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870ACE19-F392-4761-8B0B-059DCC654DFC}" dt="2023-11-20T09:58:14.347" v="8" actId="47"/>
        <pc:sldMkLst>
          <pc:docMk/>
          <pc:sldMk cId="3184515890" sldId="267"/>
        </pc:sldMkLst>
      </pc:sldChg>
      <pc:sldChg chg="add del">
        <pc:chgData name="정민정" userId="814c37d6-cc4e-417e-8b80-46a1418ceadf" providerId="ADAL" clId="{870ACE19-F392-4761-8B0B-059DCC654DFC}" dt="2023-11-20T09:57:21.995" v="7" actId="47"/>
        <pc:sldMkLst>
          <pc:docMk/>
          <pc:sldMk cId="2135325317" sldId="283"/>
        </pc:sldMkLst>
      </pc:sldChg>
      <pc:sldChg chg="add del">
        <pc:chgData name="정민정" userId="814c37d6-cc4e-417e-8b80-46a1418ceadf" providerId="ADAL" clId="{870ACE19-F392-4761-8B0B-059DCC654DFC}" dt="2023-11-20T09:40:23.467" v="5" actId="47"/>
        <pc:sldMkLst>
          <pc:docMk/>
          <pc:sldMk cId="2542484350" sldId="290"/>
        </pc:sldMkLst>
      </pc:sldChg>
      <pc:sldChg chg="new del">
        <pc:chgData name="정민정" userId="814c37d6-cc4e-417e-8b80-46a1418ceadf" providerId="ADAL" clId="{870ACE19-F392-4761-8B0B-059DCC654DFC}" dt="2023-11-20T09:20:05.908" v="3" actId="47"/>
        <pc:sldMkLst>
          <pc:docMk/>
          <pc:sldMk cId="1454372074" sldId="291"/>
        </pc:sldMkLst>
      </pc:sldChg>
      <pc:sldChg chg="add">
        <pc:chgData name="정민정" userId="814c37d6-cc4e-417e-8b80-46a1418ceadf" providerId="ADAL" clId="{870ACE19-F392-4761-8B0B-059DCC654DFC}" dt="2023-11-20T09:58:24.787" v="10"/>
        <pc:sldMkLst>
          <pc:docMk/>
          <pc:sldMk cId="4120003822" sldId="2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Wd3E9KliKM" TargetMode="External"/><Relationship Id="rId2" Type="http://schemas.openxmlformats.org/officeDocument/2006/relationships/hyperlink" Target="https://www.youtube.com/watch?v=h_tvI0YxMuc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_bsikEI_03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AD8224-E8A3-F615-B2CB-274B4B008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055" y="1094079"/>
            <a:ext cx="10515600" cy="4445000"/>
          </a:xfrm>
        </p:spPr>
        <p:txBody>
          <a:bodyPr>
            <a:normAutofit/>
          </a:bodyPr>
          <a:lstStyle/>
          <a:p>
            <a:r>
              <a:rPr lang="en-US" altLang="ko-KR" sz="3000" dirty="0">
                <a:hlinkClick r:id="rId2"/>
              </a:rPr>
              <a:t>https://www.youtube.com/watch?v=h_tvI0YxMuc</a:t>
            </a:r>
            <a:br>
              <a:rPr lang="en-US" altLang="ko-KR" sz="3000" dirty="0"/>
            </a:br>
            <a:r>
              <a:rPr lang="en-US" altLang="ko-KR" sz="3000" dirty="0"/>
              <a:t>-</a:t>
            </a:r>
            <a:r>
              <a:rPr lang="ko-KR" altLang="en-US" sz="3000" dirty="0"/>
              <a:t>일본 다도의 예법 및 순서</a:t>
            </a:r>
            <a:br>
              <a:rPr lang="en-US" altLang="ko-KR" sz="3000" dirty="0"/>
            </a:br>
            <a:br>
              <a:rPr lang="en-US" altLang="ko-KR" sz="3000" dirty="0"/>
            </a:br>
            <a:r>
              <a:rPr lang="en-US" altLang="ko-KR" sz="3000" dirty="0">
                <a:hlinkClick r:id="rId3"/>
              </a:rPr>
              <a:t>https://www.youtube.com/watch?v=_Wd3E9KliKM</a:t>
            </a:r>
            <a:br>
              <a:rPr lang="en-US" altLang="ko-KR" sz="3000" dirty="0"/>
            </a:br>
            <a:r>
              <a:rPr lang="en-US" altLang="ko-KR" sz="3000" dirty="0"/>
              <a:t>-</a:t>
            </a:r>
            <a:r>
              <a:rPr lang="ko-KR" altLang="en-US" sz="3000" dirty="0"/>
              <a:t>일본 다도 이야기</a:t>
            </a:r>
            <a:br>
              <a:rPr lang="en-US" altLang="ko-KR" sz="3000" dirty="0"/>
            </a:br>
            <a:br>
              <a:rPr lang="en-US" altLang="ko-KR" sz="3000" dirty="0"/>
            </a:br>
            <a:r>
              <a:rPr lang="en-US" altLang="ko-KR" sz="3000" dirty="0">
                <a:hlinkClick r:id="rId4"/>
              </a:rPr>
              <a:t>https://www.youtube.com/watch?v=_bsikEI_03Y</a:t>
            </a:r>
            <a:br>
              <a:rPr lang="en-US" altLang="ko-KR" sz="3000" dirty="0"/>
            </a:br>
            <a:r>
              <a:rPr lang="en-US" altLang="ko-KR" sz="3000" dirty="0"/>
              <a:t>-</a:t>
            </a:r>
            <a:r>
              <a:rPr lang="ko-KR" altLang="en-US" sz="3000" dirty="0"/>
              <a:t>일본 황실 자기를 만들어온 자기의 명가 </a:t>
            </a:r>
            <a:r>
              <a:rPr lang="ko-KR" altLang="en-US" sz="3000" dirty="0" err="1"/>
              <a:t>가키에몬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12000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68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https://www.youtube.com/watch?v=h_tvI0YxMuc -일본 다도의 예법 및 순서  https://www.youtube.com/watch?v=_Wd3E9KliKM -일본 다도 이야기  https://www.youtube.com/watch?v=_bsikEI_03Y -일본 황실 자기를 만들어온 자기의 명가 가키에몬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2023-11-20T09:27:08Z</dcterms:created>
  <dcterms:modified xsi:type="dcterms:W3CDTF">2023-11-20T09:58:34Z</dcterms:modified>
</cp:coreProperties>
</file>