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20F768-8155-48F2-9C03-7EE2BA3E61A7}" v="3" dt="2023-11-20T10:00:31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D420F768-8155-48F2-9C03-7EE2BA3E61A7}"/>
    <pc:docChg chg="addSld delSld modSld">
      <pc:chgData name="정민정" userId="814c37d6-cc4e-417e-8b80-46a1418ceadf" providerId="ADAL" clId="{D420F768-8155-48F2-9C03-7EE2BA3E61A7}" dt="2023-11-20T10:00:33.394" v="5" actId="47"/>
      <pc:docMkLst>
        <pc:docMk/>
      </pc:docMkLst>
      <pc:sldChg chg="del">
        <pc:chgData name="정민정" userId="814c37d6-cc4e-417e-8b80-46a1418ceadf" providerId="ADAL" clId="{D420F768-8155-48F2-9C03-7EE2BA3E61A7}" dt="2023-11-20T09:31:06.233" v="1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D420F768-8155-48F2-9C03-7EE2BA3E61A7}" dt="2023-11-20T09:47:52.073" v="3" actId="47"/>
        <pc:sldMkLst>
          <pc:docMk/>
          <pc:sldMk cId="1571139747" sldId="279"/>
        </pc:sldMkLst>
      </pc:sldChg>
      <pc:sldChg chg="add del">
        <pc:chgData name="정민정" userId="814c37d6-cc4e-417e-8b80-46a1418ceadf" providerId="ADAL" clId="{D420F768-8155-48F2-9C03-7EE2BA3E61A7}" dt="2023-11-20T10:00:33.394" v="5" actId="47"/>
        <pc:sldMkLst>
          <pc:docMk/>
          <pc:sldMk cId="2114693506" sldId="285"/>
        </pc:sldMkLst>
      </pc:sldChg>
      <pc:sldChg chg="add">
        <pc:chgData name="정민정" userId="814c37d6-cc4e-417e-8b80-46a1418ceadf" providerId="ADAL" clId="{D420F768-8155-48F2-9C03-7EE2BA3E61A7}" dt="2023-11-20T10:00:31.725" v="4"/>
        <pc:sldMkLst>
          <pc:docMk/>
          <pc:sldMk cId="3794879838" sldId="30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5ABAE0-F1AD-E162-2687-A97E2A417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47850"/>
            <a:ext cx="10515600" cy="1581150"/>
          </a:xfrm>
        </p:spPr>
        <p:txBody>
          <a:bodyPr/>
          <a:lstStyle/>
          <a:p>
            <a:pPr algn="ctr"/>
            <a:r>
              <a:rPr lang="ko-KR" altLang="en-US" dirty="0"/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3794879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2023-11-20T09:27:11Z</dcterms:created>
  <dcterms:modified xsi:type="dcterms:W3CDTF">2023-11-20T10:00:42Z</dcterms:modified>
</cp:coreProperties>
</file>