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E9BDA51-EBC8-41F8-9D62-BC51C87D39F5}" v="9" dt="2023-11-20T09:56:57.1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6" y="3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정민정" userId="814c37d6-cc4e-417e-8b80-46a1418ceadf" providerId="ADAL" clId="{6E9BDA51-EBC8-41F8-9D62-BC51C87D39F5}"/>
    <pc:docChg chg="addSld delSld modSld">
      <pc:chgData name="정민정" userId="814c37d6-cc4e-417e-8b80-46a1418ceadf" providerId="ADAL" clId="{6E9BDA51-EBC8-41F8-9D62-BC51C87D39F5}" dt="2023-11-20T09:56:58.821" v="18" actId="47"/>
      <pc:docMkLst>
        <pc:docMk/>
      </pc:docMkLst>
      <pc:sldChg chg="new del">
        <pc:chgData name="정민정" userId="814c37d6-cc4e-417e-8b80-46a1418ceadf" providerId="ADAL" clId="{6E9BDA51-EBC8-41F8-9D62-BC51C87D39F5}" dt="2023-11-20T09:16:48.263" v="14" actId="47"/>
        <pc:sldMkLst>
          <pc:docMk/>
          <pc:sldMk cId="640664106" sldId="256"/>
        </pc:sldMkLst>
      </pc:sldChg>
      <pc:sldChg chg="add del">
        <pc:chgData name="정민정" userId="814c37d6-cc4e-417e-8b80-46a1418ceadf" providerId="ADAL" clId="{6E9BDA51-EBC8-41F8-9D62-BC51C87D39F5}" dt="2023-11-20T09:16:36.622" v="7" actId="47"/>
        <pc:sldMkLst>
          <pc:docMk/>
          <pc:sldMk cId="2542484350" sldId="261"/>
        </pc:sldMkLst>
      </pc:sldChg>
      <pc:sldChg chg="add del">
        <pc:chgData name="정민정" userId="814c37d6-cc4e-417e-8b80-46a1418ceadf" providerId="ADAL" clId="{6E9BDA51-EBC8-41F8-9D62-BC51C87D39F5}" dt="2023-11-20T09:16:36.894" v="8" actId="47"/>
        <pc:sldMkLst>
          <pc:docMk/>
          <pc:sldMk cId="685472636" sldId="262"/>
        </pc:sldMkLst>
      </pc:sldChg>
      <pc:sldChg chg="add del">
        <pc:chgData name="정민정" userId="814c37d6-cc4e-417e-8b80-46a1418ceadf" providerId="ADAL" clId="{6E9BDA51-EBC8-41F8-9D62-BC51C87D39F5}" dt="2023-11-20T08:47:13.694" v="2" actId="47"/>
        <pc:sldMkLst>
          <pc:docMk/>
          <pc:sldMk cId="2039812876" sldId="262"/>
        </pc:sldMkLst>
      </pc:sldChg>
      <pc:sldChg chg="add del">
        <pc:chgData name="정민정" userId="814c37d6-cc4e-417e-8b80-46a1418ceadf" providerId="ADAL" clId="{6E9BDA51-EBC8-41F8-9D62-BC51C87D39F5}" dt="2023-11-20T09:16:36.971" v="9" actId="47"/>
        <pc:sldMkLst>
          <pc:docMk/>
          <pc:sldMk cId="2086766607" sldId="263"/>
        </pc:sldMkLst>
      </pc:sldChg>
      <pc:sldChg chg="add del">
        <pc:chgData name="정민정" userId="814c37d6-cc4e-417e-8b80-46a1418ceadf" providerId="ADAL" clId="{6E9BDA51-EBC8-41F8-9D62-BC51C87D39F5}" dt="2023-11-20T09:16:37.081" v="10" actId="47"/>
        <pc:sldMkLst>
          <pc:docMk/>
          <pc:sldMk cId="2374818609" sldId="264"/>
        </pc:sldMkLst>
      </pc:sldChg>
      <pc:sldChg chg="add del">
        <pc:chgData name="정민정" userId="814c37d6-cc4e-417e-8b80-46a1418ceadf" providerId="ADAL" clId="{6E9BDA51-EBC8-41F8-9D62-BC51C87D39F5}" dt="2023-11-20T09:16:37.237" v="11" actId="47"/>
        <pc:sldMkLst>
          <pc:docMk/>
          <pc:sldMk cId="1571139747" sldId="265"/>
        </pc:sldMkLst>
      </pc:sldChg>
      <pc:sldChg chg="add">
        <pc:chgData name="정민정" userId="814c37d6-cc4e-417e-8b80-46a1418ceadf" providerId="ADAL" clId="{6E9BDA51-EBC8-41F8-9D62-BC51C87D39F5}" dt="2023-11-20T09:56:57.157" v="17"/>
        <pc:sldMkLst>
          <pc:docMk/>
          <pc:sldMk cId="3184515890" sldId="267"/>
        </pc:sldMkLst>
      </pc:sldChg>
      <pc:sldChg chg="add del">
        <pc:chgData name="정민정" userId="814c37d6-cc4e-417e-8b80-46a1418ceadf" providerId="ADAL" clId="{6E9BDA51-EBC8-41F8-9D62-BC51C87D39F5}" dt="2023-11-20T09:39:53.789" v="16" actId="47"/>
        <pc:sldMkLst>
          <pc:docMk/>
          <pc:sldMk cId="3602644501" sldId="275"/>
        </pc:sldMkLst>
      </pc:sldChg>
      <pc:sldChg chg="add del">
        <pc:chgData name="정민정" userId="814c37d6-cc4e-417e-8b80-46a1418ceadf" providerId="ADAL" clId="{6E9BDA51-EBC8-41F8-9D62-BC51C87D39F5}" dt="2023-11-20T09:56:58.821" v="18" actId="47"/>
        <pc:sldMkLst>
          <pc:docMk/>
          <pc:sldMk cId="898950400" sldId="282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127F6EB-E6C7-005F-0681-65B22618A4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B8CE31B7-D756-9A1F-81F9-9FC36AC93B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CF7ABAD-97BD-83D7-8CF9-07547A91D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D6E3068-294D-1662-FF88-1C85B66F88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B80AF68-F799-39AA-A02B-9FD65E725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25364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CF1F970-E1E7-9759-0C3D-E35611C622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D807316-64A5-F4B4-1F3D-F6D922DA49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2DEEFFC1-F1E3-930C-1851-3AC1FB4FF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6AD4AF2-62EC-CD63-EDA5-455AA2376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BA21C62-0D9E-FAD6-4915-C4149CE59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6691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97BC97FE-8EE6-304E-99F9-08ECB7C9C7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2FB9E180-EFD1-3CF6-816C-A9F6A7F4DA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EEF3649-2EC2-B9CE-CF33-084A8429C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C7222B3-94CC-B1C4-3CA0-5466DD7F42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C17BB4F4-EE12-E0BE-5D98-047DD6A1A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027941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517230A-D75D-0419-6886-00667F419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2A58ED59-CCE0-7319-9B95-B4357FDBEE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638AB400-9CBC-39B0-1F6D-3E94AECECA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50805989-3B85-C319-5F98-6A60BBB61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5FA40F4-F970-B5E0-8797-A52C62D815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28534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E119218-BE0D-912E-FB0D-86A04AD1D1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AA81A1C-E545-07C4-C11E-D91EFCD550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A762D56-130F-7110-30DF-DED26D61D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524BC55-8EF9-05DB-1DD5-EE8563B952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38414F4-6873-DC16-B837-1C2428D34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6266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66A4D6B-7190-F8C1-48D8-E08FD330D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C398C463-B596-A22C-D1CA-7CBD1A695B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7187315-17CA-F6B9-2786-1D9AEDF5C8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E203A06-B456-A2B2-368E-183B061DB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CA39EE8C-D754-0D6B-581A-3B3C47B51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5FE883E8-88E2-D299-EA2C-4F8491125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197350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27B698-2C01-8371-61B1-797788088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E06EF3E-D3FF-08DE-B644-584D8DACCF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38038E71-5361-36A8-92A0-B2C74FBE77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38D72201-9ECB-324B-1B0B-97F44131807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1DEF1AAF-BC2E-5289-F68E-A8EF185824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5787FF73-747A-409F-06AA-45B64D282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A364FED2-13EF-68C0-59BB-BEEB6C941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4E42258D-5DFB-099E-AFE1-6A67A293AA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5818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B74B5F2-AA26-2703-37B7-740D675408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78431645-B771-245D-9338-E80CDA6A89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F4209F17-A1B0-4BD3-2B45-B896D2DB6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FF3AE0B5-0FB9-05D9-850E-1D0C21511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07076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D19487EC-2849-B996-95C1-F5E2024D79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45953DC9-8F6A-C2F3-D010-5FC1683487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0B2ECC6-AA05-314E-02FF-B6AB020FE3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97368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5277A9-36CF-48E7-2843-F62BCE229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ABFB2F9-3516-D4C5-0705-D7A80A476D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85C1070F-41B1-1515-F9B7-16959B9956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34096B95-4CC1-49FE-7669-27CFCA405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3FDFB9FF-CE3B-9C6A-F3EB-4535314E6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F1F2275-579D-26E5-D9BF-9DC8AADB0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509122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B0ADC50F-1022-51E4-F57D-1E1D550B91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5D65FAE-2A2D-8617-3742-2E807E1E86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DE050D79-BD5A-BAB8-AA37-0809A485E4F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EFBE8B90-517C-4A2A-64FD-73D0C2FA5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DB0AF8A-B122-B7C0-1036-75F425A35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F3FD580-45E2-862F-9745-C529B2EA1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7108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0CF78474-0BFB-1091-3EB9-18C3B37B48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192B070F-670C-1C37-F687-D62C960F5D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4BBF23E-9195-1E8A-6973-085A1FB758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A9DB2-EC96-4C5D-9871-C980C7F055EA}" type="datetimeFigureOut">
              <a:rPr lang="ko-KR" altLang="en-US" smtClean="0"/>
              <a:t>2023-11-20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8DC6BCCA-296F-88F2-F1D5-D745DADD896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8937D23-68DB-0AAB-71D0-18AAE30CBA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19362-B266-4B30-AF0C-00D96EB3F36A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7771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그림 6">
            <a:extLst>
              <a:ext uri="{FF2B5EF4-FFF2-40B4-BE49-F238E27FC236}">
                <a16:creationId xmlns:a16="http://schemas.microsoft.com/office/drawing/2014/main" id="{75AB474D-6185-2644-B521-D1FEF3679FB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tretch>
            <a:fillRect/>
          </a:stretch>
        </p:blipFill>
        <p:spPr>
          <a:xfrm>
            <a:off x="1" y="-18563"/>
            <a:ext cx="12192000" cy="7065278"/>
          </a:xfrm>
          <a:prstGeom prst="rect">
            <a:avLst/>
          </a:prstGeom>
        </p:spPr>
      </p:pic>
      <p:sp>
        <p:nvSpPr>
          <p:cNvPr id="2" name="제목 1">
            <a:extLst>
              <a:ext uri="{FF2B5EF4-FFF2-40B4-BE49-F238E27FC236}">
                <a16:creationId xmlns:a16="http://schemas.microsoft.com/office/drawing/2014/main" id="{A662B448-6CF4-AFF9-E2B4-2B0B16004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b="1" dirty="0"/>
              <a:t>다도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9DB902BB-747A-1B16-5970-0417BEF506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차를 끓여 마시는 전통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다사</a:t>
            </a:r>
            <a:r>
              <a:rPr lang="en-US" altLang="ko-KR" sz="3000" dirty="0"/>
              <a:t>: </a:t>
            </a:r>
            <a:r>
              <a:rPr lang="ko-KR" altLang="en-US" sz="3000" dirty="0"/>
              <a:t>소수 미리 초대받은 손님 대상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정주 실시하는 밀접한 </a:t>
            </a:r>
            <a:r>
              <a:rPr lang="ko-KR" altLang="en-US" sz="3000" dirty="0" err="1"/>
              <a:t>다회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500" dirty="0"/>
          </a:p>
          <a:p>
            <a:pPr marL="0" indent="0">
              <a:buNone/>
            </a:pPr>
            <a:r>
              <a:rPr lang="en-US" altLang="ko-KR" sz="3000" dirty="0"/>
              <a:t>   </a:t>
            </a:r>
            <a:r>
              <a:rPr lang="ko-KR" altLang="en-US" sz="3000" dirty="0"/>
              <a:t>하나 그릇에 진한 차 돌려 마심</a:t>
            </a:r>
            <a:endParaRPr lang="en-US" altLang="ko-KR" sz="3000" dirty="0"/>
          </a:p>
          <a:p>
            <a:pPr marL="0" indent="0">
              <a:buNone/>
            </a:pPr>
            <a:endParaRPr lang="en-US" altLang="ko-KR" sz="1000" dirty="0"/>
          </a:p>
          <a:p>
            <a:pPr marL="0" indent="0">
              <a:buNone/>
            </a:pPr>
            <a:r>
              <a:rPr lang="en-US" altLang="ko-KR" sz="3000" dirty="0"/>
              <a:t>-</a:t>
            </a:r>
            <a:r>
              <a:rPr lang="ko-KR" altLang="en-US" sz="3000" dirty="0"/>
              <a:t>대접</a:t>
            </a:r>
            <a:r>
              <a:rPr lang="en-US" altLang="ko-KR" sz="3000" dirty="0"/>
              <a:t>: </a:t>
            </a:r>
            <a:r>
              <a:rPr lang="ko-KR" altLang="en-US" sz="3000" dirty="0"/>
              <a:t>다수의 손님 대상 </a:t>
            </a:r>
            <a:r>
              <a:rPr lang="ko-KR" altLang="en-US" sz="3000" dirty="0" err="1"/>
              <a:t>다회</a:t>
            </a:r>
            <a:endParaRPr lang="en-US" altLang="ko-KR" sz="3000" dirty="0"/>
          </a:p>
        </p:txBody>
      </p:sp>
      <p:sp>
        <p:nvSpPr>
          <p:cNvPr id="5" name="육각형 4">
            <a:extLst>
              <a:ext uri="{FF2B5EF4-FFF2-40B4-BE49-F238E27FC236}">
                <a16:creationId xmlns:a16="http://schemas.microsoft.com/office/drawing/2014/main" id="{F02C7DB6-DE08-A191-7C90-1E050E2B9534}"/>
              </a:ext>
            </a:extLst>
          </p:cNvPr>
          <p:cNvSpPr/>
          <p:nvPr/>
        </p:nvSpPr>
        <p:spPr>
          <a:xfrm rot="1721509">
            <a:off x="-513769" y="-717782"/>
            <a:ext cx="2239930" cy="1880863"/>
          </a:xfrm>
          <a:prstGeom prst="hexagon">
            <a:avLst/>
          </a:prstGeom>
          <a:solidFill>
            <a:schemeClr val="accent1">
              <a:alpha val="52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C1F90320-173F-8ADF-7221-44FD36D0A2E5}"/>
              </a:ext>
            </a:extLst>
          </p:cNvPr>
          <p:cNvSpPr txBox="1">
            <a:spLocks/>
          </p:cNvSpPr>
          <p:nvPr/>
        </p:nvSpPr>
        <p:spPr>
          <a:xfrm>
            <a:off x="-216159" y="0"/>
            <a:ext cx="1970314" cy="10203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ko-KR" altLang="en-US" dirty="0"/>
              <a:t>예도</a:t>
            </a:r>
          </a:p>
        </p:txBody>
      </p:sp>
    </p:spTree>
    <p:extLst>
      <p:ext uri="{BB962C8B-B14F-4D97-AF65-F5344CB8AC3E}">
        <p14:creationId xmlns:p14="http://schemas.microsoft.com/office/powerpoint/2010/main" val="31845158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</Words>
  <Application>Microsoft Office PowerPoint</Application>
  <PresentationFormat>와이드스크린</PresentationFormat>
  <Paragraphs>11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다도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‘노’ 연주 악기 - 쓰즈미</dc:title>
  <dc:creator>정민정</dc:creator>
  <cp:lastModifiedBy>정민정</cp:lastModifiedBy>
  <cp:revision>1</cp:revision>
  <dcterms:created xsi:type="dcterms:W3CDTF">2023-11-20T08:46:49Z</dcterms:created>
  <dcterms:modified xsi:type="dcterms:W3CDTF">2023-11-20T09:57:06Z</dcterms:modified>
</cp:coreProperties>
</file>