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42DFA-7A96-404B-9152-1A83709C368C}" v="3" dt="2023-11-20T09:59:48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0D42DFA-7A96-404B-9152-1A83709C368C}"/>
    <pc:docChg chg="addSld delSld modSld">
      <pc:chgData name="정민정" userId="814c37d6-cc4e-417e-8b80-46a1418ceadf" providerId="ADAL" clId="{60D42DFA-7A96-404B-9152-1A83709C368C}" dt="2023-11-20T09:59:50.699" v="5" actId="47"/>
      <pc:docMkLst>
        <pc:docMk/>
      </pc:docMkLst>
      <pc:sldChg chg="del">
        <pc:chgData name="정민정" userId="814c37d6-cc4e-417e-8b80-46a1418ceadf" providerId="ADAL" clId="{60D42DFA-7A96-404B-9152-1A83709C368C}" dt="2023-11-20T09:30:07.115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60D42DFA-7A96-404B-9152-1A83709C368C}" dt="2023-11-20T09:59:50.699" v="5" actId="47"/>
        <pc:sldMkLst>
          <pc:docMk/>
          <pc:sldMk cId="3707128116" sldId="265"/>
        </pc:sldMkLst>
      </pc:sldChg>
      <pc:sldChg chg="add">
        <pc:chgData name="정민정" userId="814c37d6-cc4e-417e-8b80-46a1418ceadf" providerId="ADAL" clId="{60D42DFA-7A96-404B-9152-1A83709C368C}" dt="2023-11-20T09:59:48.299" v="4"/>
        <pc:sldMkLst>
          <pc:docMk/>
          <pc:sldMk cId="2482867965" sldId="271"/>
        </pc:sldMkLst>
      </pc:sldChg>
      <pc:sldChg chg="add del">
        <pc:chgData name="정민정" userId="814c37d6-cc4e-417e-8b80-46a1418ceadf" providerId="ADAL" clId="{60D42DFA-7A96-404B-9152-1A83709C368C}" dt="2023-11-20T09:47:01.056" v="3" actId="47"/>
        <pc:sldMkLst>
          <pc:docMk/>
          <pc:sldMk cId="2086766607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DDE7EF-797F-67D7-2431-29598F721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/>
              <a:t>과거 및 코로나 시기 상황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BECAD8E-9B20-7273-6D87-54DAC005B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892300"/>
            <a:ext cx="9576318" cy="4069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 err="1"/>
              <a:t>전통예능의</a:t>
            </a:r>
            <a:r>
              <a:rPr lang="ko-KR" altLang="en-US" sz="3000" dirty="0"/>
              <a:t> 중지와 연기 증가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과거</a:t>
            </a:r>
            <a:r>
              <a:rPr lang="en-US" altLang="ko-KR" sz="3000" dirty="0"/>
              <a:t>: </a:t>
            </a:r>
            <a:r>
              <a:rPr lang="ko-KR" altLang="en-US" sz="3000" dirty="0"/>
              <a:t>태평양전쟁</a:t>
            </a:r>
            <a:r>
              <a:rPr lang="en-US" altLang="ko-KR" sz="3000" dirty="0"/>
              <a:t>, 3.11 </a:t>
            </a:r>
            <a:r>
              <a:rPr lang="ko-KR" altLang="en-US" sz="3000" dirty="0"/>
              <a:t>동일본대지진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중지 또는 연기된 </a:t>
            </a:r>
            <a:r>
              <a:rPr lang="ko-KR" altLang="en-US" sz="3000" dirty="0" err="1"/>
              <a:t>전통예능</a:t>
            </a:r>
            <a:r>
              <a:rPr lang="ko-KR" altLang="en-US" sz="3000" dirty="0"/>
              <a:t> 공연 </a:t>
            </a:r>
            <a:r>
              <a:rPr lang="en-US" altLang="ko-KR" sz="3000" dirty="0"/>
              <a:t>5,457</a:t>
            </a:r>
            <a:r>
              <a:rPr lang="ko-KR" altLang="en-US" sz="3000" dirty="0"/>
              <a:t>건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공연 중지 손실액</a:t>
            </a:r>
            <a:r>
              <a:rPr lang="en-US" altLang="ko-KR" sz="3000" dirty="0"/>
              <a:t>:</a:t>
            </a:r>
            <a:r>
              <a:rPr lang="ko-KR" altLang="en-US" sz="3000" dirty="0"/>
              <a:t> </a:t>
            </a:r>
            <a:r>
              <a:rPr lang="en-US" altLang="ko-KR" sz="3000" dirty="0"/>
              <a:t>175</a:t>
            </a:r>
            <a:r>
              <a:rPr lang="ko-KR" altLang="en-US" sz="3000" dirty="0"/>
              <a:t>억 엔</a:t>
            </a:r>
            <a:r>
              <a:rPr lang="en-US" altLang="ko-KR" sz="3000" dirty="0"/>
              <a:t>(2020</a:t>
            </a:r>
            <a:r>
              <a:rPr lang="ko-KR" altLang="en-US" sz="3000" dirty="0"/>
              <a:t>년</a:t>
            </a:r>
            <a:r>
              <a:rPr lang="en-US" altLang="ko-KR" sz="3000" dirty="0"/>
              <a:t>12</a:t>
            </a:r>
            <a:r>
              <a:rPr lang="ko-KR" altLang="en-US" sz="3000" dirty="0"/>
              <a:t>월</a:t>
            </a:r>
            <a:r>
              <a:rPr lang="en-US" altLang="ko-KR" sz="3000" dirty="0"/>
              <a:t>13</a:t>
            </a:r>
            <a:r>
              <a:rPr lang="ko-KR" altLang="en-US" sz="3000" dirty="0" err="1"/>
              <a:t>일기준</a:t>
            </a:r>
            <a:r>
              <a:rPr lang="en-US" altLang="ko-KR" sz="3000" dirty="0"/>
              <a:t>)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수용인원 제한 조치 손실액</a:t>
            </a:r>
            <a:r>
              <a:rPr lang="en-US" altLang="ko-KR" sz="3000" dirty="0"/>
              <a:t>:</a:t>
            </a:r>
            <a:r>
              <a:rPr lang="ko-KR" altLang="en-US" sz="3000" dirty="0"/>
              <a:t> </a:t>
            </a:r>
            <a:r>
              <a:rPr lang="en-US" altLang="ko-KR" sz="3000" dirty="0"/>
              <a:t>47</a:t>
            </a:r>
            <a:r>
              <a:rPr lang="ko-KR" altLang="en-US" sz="3000" dirty="0"/>
              <a:t>억 엔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2482867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과거 및 코로나 시기 상황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2023-11-20T09:17:13Z</dcterms:created>
  <dcterms:modified xsi:type="dcterms:W3CDTF">2023-11-20T09:59:57Z</dcterms:modified>
</cp:coreProperties>
</file>