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0123FC-E439-4AFE-8308-49A003956F59}" v="6" dt="2023-11-20T09:59:20.3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62" y="3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민정" userId="814c37d6-cc4e-417e-8b80-46a1418ceadf" providerId="ADAL" clId="{C80123FC-E439-4AFE-8308-49A003956F59}"/>
    <pc:docChg chg="addSld delSld modSld delMainMaster">
      <pc:chgData name="정민정" userId="814c37d6-cc4e-417e-8b80-46a1418ceadf" providerId="ADAL" clId="{C80123FC-E439-4AFE-8308-49A003956F59}" dt="2023-11-20T09:59:22.374" v="9" actId="47"/>
      <pc:docMkLst>
        <pc:docMk/>
      </pc:docMkLst>
      <pc:sldChg chg="new del">
        <pc:chgData name="정민정" userId="814c37d6-cc4e-417e-8b80-46a1418ceadf" providerId="ADAL" clId="{C80123FC-E439-4AFE-8308-49A003956F59}" dt="2023-11-20T09:46:35.276" v="7" actId="47"/>
        <pc:sldMkLst>
          <pc:docMk/>
          <pc:sldMk cId="829585749" sldId="256"/>
        </pc:sldMkLst>
      </pc:sldChg>
      <pc:sldChg chg="add del setBg">
        <pc:chgData name="정민정" userId="814c37d6-cc4e-417e-8b80-46a1418ceadf" providerId="ADAL" clId="{C80123FC-E439-4AFE-8308-49A003956F59}" dt="2023-11-20T09:46:03.592" v="4" actId="47"/>
        <pc:sldMkLst>
          <pc:docMk/>
          <pc:sldMk cId="2383675729" sldId="256"/>
        </pc:sldMkLst>
      </pc:sldChg>
      <pc:sldChg chg="del">
        <pc:chgData name="정민정" userId="814c37d6-cc4e-417e-8b80-46a1418ceadf" providerId="ADAL" clId="{C80123FC-E439-4AFE-8308-49A003956F59}" dt="2023-11-20T09:05:19.606" v="0" actId="47"/>
        <pc:sldMkLst>
          <pc:docMk/>
          <pc:sldMk cId="3569210928" sldId="256"/>
        </pc:sldMkLst>
      </pc:sldChg>
      <pc:sldChg chg="add del">
        <pc:chgData name="정민정" userId="814c37d6-cc4e-417e-8b80-46a1418ceadf" providerId="ADAL" clId="{C80123FC-E439-4AFE-8308-49A003956F59}" dt="2023-11-20T09:59:22.374" v="9" actId="47"/>
        <pc:sldMkLst>
          <pc:docMk/>
          <pc:sldMk cId="1694786838" sldId="264"/>
        </pc:sldMkLst>
      </pc:sldChg>
      <pc:sldChg chg="add">
        <pc:chgData name="정민정" userId="814c37d6-cc4e-417e-8b80-46a1418ceadf" providerId="ADAL" clId="{C80123FC-E439-4AFE-8308-49A003956F59}" dt="2023-11-20T09:59:20.298" v="8"/>
        <pc:sldMkLst>
          <pc:docMk/>
          <pc:sldMk cId="1394531584" sldId="269"/>
        </pc:sldMkLst>
      </pc:sldChg>
      <pc:sldMasterChg chg="del delSldLayout">
        <pc:chgData name="정민정" userId="814c37d6-cc4e-417e-8b80-46a1418ceadf" providerId="ADAL" clId="{C80123FC-E439-4AFE-8308-49A003956F59}" dt="2023-11-20T09:46:03.592" v="4" actId="47"/>
        <pc:sldMasterMkLst>
          <pc:docMk/>
          <pc:sldMasterMk cId="924739361" sldId="2147483660"/>
        </pc:sldMasterMkLst>
        <pc:sldLayoutChg chg="del">
          <pc:chgData name="정민정" userId="814c37d6-cc4e-417e-8b80-46a1418ceadf" providerId="ADAL" clId="{C80123FC-E439-4AFE-8308-49A003956F59}" dt="2023-11-20T09:46:03.592" v="4" actId="47"/>
          <pc:sldLayoutMkLst>
            <pc:docMk/>
            <pc:sldMasterMk cId="924739361" sldId="2147483660"/>
            <pc:sldLayoutMk cId="3139113889" sldId="2147483661"/>
          </pc:sldLayoutMkLst>
        </pc:sldLayoutChg>
        <pc:sldLayoutChg chg="del">
          <pc:chgData name="정민정" userId="814c37d6-cc4e-417e-8b80-46a1418ceadf" providerId="ADAL" clId="{C80123FC-E439-4AFE-8308-49A003956F59}" dt="2023-11-20T09:46:03.592" v="4" actId="47"/>
          <pc:sldLayoutMkLst>
            <pc:docMk/>
            <pc:sldMasterMk cId="924739361" sldId="2147483660"/>
            <pc:sldLayoutMk cId="1704129420" sldId="2147483662"/>
          </pc:sldLayoutMkLst>
        </pc:sldLayoutChg>
        <pc:sldLayoutChg chg="del">
          <pc:chgData name="정민정" userId="814c37d6-cc4e-417e-8b80-46a1418ceadf" providerId="ADAL" clId="{C80123FC-E439-4AFE-8308-49A003956F59}" dt="2023-11-20T09:46:03.592" v="4" actId="47"/>
          <pc:sldLayoutMkLst>
            <pc:docMk/>
            <pc:sldMasterMk cId="924739361" sldId="2147483660"/>
            <pc:sldLayoutMk cId="4282982001" sldId="2147483663"/>
          </pc:sldLayoutMkLst>
        </pc:sldLayoutChg>
        <pc:sldLayoutChg chg="del">
          <pc:chgData name="정민정" userId="814c37d6-cc4e-417e-8b80-46a1418ceadf" providerId="ADAL" clId="{C80123FC-E439-4AFE-8308-49A003956F59}" dt="2023-11-20T09:46:03.592" v="4" actId="47"/>
          <pc:sldLayoutMkLst>
            <pc:docMk/>
            <pc:sldMasterMk cId="924739361" sldId="2147483660"/>
            <pc:sldLayoutMk cId="4291730866" sldId="2147483664"/>
          </pc:sldLayoutMkLst>
        </pc:sldLayoutChg>
        <pc:sldLayoutChg chg="del">
          <pc:chgData name="정민정" userId="814c37d6-cc4e-417e-8b80-46a1418ceadf" providerId="ADAL" clId="{C80123FC-E439-4AFE-8308-49A003956F59}" dt="2023-11-20T09:46:03.592" v="4" actId="47"/>
          <pc:sldLayoutMkLst>
            <pc:docMk/>
            <pc:sldMasterMk cId="924739361" sldId="2147483660"/>
            <pc:sldLayoutMk cId="92857065" sldId="2147483665"/>
          </pc:sldLayoutMkLst>
        </pc:sldLayoutChg>
        <pc:sldLayoutChg chg="del">
          <pc:chgData name="정민정" userId="814c37d6-cc4e-417e-8b80-46a1418ceadf" providerId="ADAL" clId="{C80123FC-E439-4AFE-8308-49A003956F59}" dt="2023-11-20T09:46:03.592" v="4" actId="47"/>
          <pc:sldLayoutMkLst>
            <pc:docMk/>
            <pc:sldMasterMk cId="924739361" sldId="2147483660"/>
            <pc:sldLayoutMk cId="2717074147" sldId="2147483666"/>
          </pc:sldLayoutMkLst>
        </pc:sldLayoutChg>
        <pc:sldLayoutChg chg="del">
          <pc:chgData name="정민정" userId="814c37d6-cc4e-417e-8b80-46a1418ceadf" providerId="ADAL" clId="{C80123FC-E439-4AFE-8308-49A003956F59}" dt="2023-11-20T09:46:03.592" v="4" actId="47"/>
          <pc:sldLayoutMkLst>
            <pc:docMk/>
            <pc:sldMasterMk cId="924739361" sldId="2147483660"/>
            <pc:sldLayoutMk cId="3758404569" sldId="2147483667"/>
          </pc:sldLayoutMkLst>
        </pc:sldLayoutChg>
        <pc:sldLayoutChg chg="del">
          <pc:chgData name="정민정" userId="814c37d6-cc4e-417e-8b80-46a1418ceadf" providerId="ADAL" clId="{C80123FC-E439-4AFE-8308-49A003956F59}" dt="2023-11-20T09:46:03.592" v="4" actId="47"/>
          <pc:sldLayoutMkLst>
            <pc:docMk/>
            <pc:sldMasterMk cId="924739361" sldId="2147483660"/>
            <pc:sldLayoutMk cId="4087521143" sldId="2147483668"/>
          </pc:sldLayoutMkLst>
        </pc:sldLayoutChg>
        <pc:sldLayoutChg chg="del">
          <pc:chgData name="정민정" userId="814c37d6-cc4e-417e-8b80-46a1418ceadf" providerId="ADAL" clId="{C80123FC-E439-4AFE-8308-49A003956F59}" dt="2023-11-20T09:46:03.592" v="4" actId="47"/>
          <pc:sldLayoutMkLst>
            <pc:docMk/>
            <pc:sldMasterMk cId="924739361" sldId="2147483660"/>
            <pc:sldLayoutMk cId="2793005075" sldId="2147483669"/>
          </pc:sldLayoutMkLst>
        </pc:sldLayoutChg>
        <pc:sldLayoutChg chg="del">
          <pc:chgData name="정민정" userId="814c37d6-cc4e-417e-8b80-46a1418ceadf" providerId="ADAL" clId="{C80123FC-E439-4AFE-8308-49A003956F59}" dt="2023-11-20T09:46:03.592" v="4" actId="47"/>
          <pc:sldLayoutMkLst>
            <pc:docMk/>
            <pc:sldMasterMk cId="924739361" sldId="2147483660"/>
            <pc:sldLayoutMk cId="3585713753" sldId="2147483670"/>
          </pc:sldLayoutMkLst>
        </pc:sldLayoutChg>
        <pc:sldLayoutChg chg="del">
          <pc:chgData name="정민정" userId="814c37d6-cc4e-417e-8b80-46a1418ceadf" providerId="ADAL" clId="{C80123FC-E439-4AFE-8308-49A003956F59}" dt="2023-11-20T09:46:03.592" v="4" actId="47"/>
          <pc:sldLayoutMkLst>
            <pc:docMk/>
            <pc:sldMasterMk cId="924739361" sldId="2147483660"/>
            <pc:sldLayoutMk cId="42988374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7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51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95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98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23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9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346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02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68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60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49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74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PNlti3gs2Q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NYxnB0w3bJ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9A7C38E2-C24C-1BD6-A5F6-382033EE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tretch>
            <a:fillRect/>
          </a:stretch>
        </p:blipFill>
        <p:spPr>
          <a:xfrm>
            <a:off x="0" y="-31486"/>
            <a:ext cx="12192000" cy="6894455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75E2067E-71B7-38E7-A1E9-0E71A579A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0825"/>
            <a:ext cx="10515600" cy="1325563"/>
          </a:xfrm>
        </p:spPr>
        <p:txBody>
          <a:bodyPr/>
          <a:lstStyle/>
          <a:p>
            <a:pPr algn="ctr"/>
            <a:r>
              <a:rPr lang="ko-KR" altLang="en-US" b="1" dirty="0"/>
              <a:t>중국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2BD831-355F-9633-2B58-828895145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6388"/>
            <a:ext cx="10515600" cy="25384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사자 </a:t>
            </a:r>
            <a:r>
              <a:rPr lang="ko-KR" altLang="en-US" sz="3000" dirty="0" err="1"/>
              <a:t>카구라</a:t>
            </a:r>
            <a:r>
              <a:rPr lang="en-US" altLang="ko-KR" sz="3000" dirty="0"/>
              <a:t> -&gt; </a:t>
            </a:r>
            <a:r>
              <a:rPr lang="ko-KR" altLang="en-US" sz="3000" dirty="0"/>
              <a:t>일본 무용 도입</a:t>
            </a:r>
            <a:endParaRPr lang="en-US" altLang="ko-KR" sz="3000" dirty="0"/>
          </a:p>
          <a:p>
            <a:endParaRPr lang="en-US" altLang="ko-KR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토기와 도기를 구별 </a:t>
            </a:r>
            <a:r>
              <a:rPr lang="en-US" altLang="ko-KR" sz="3000" dirty="0"/>
              <a:t>x</a:t>
            </a:r>
          </a:p>
          <a:p>
            <a:endParaRPr lang="en-US" altLang="ko-KR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다도</a:t>
            </a:r>
            <a:r>
              <a:rPr lang="en-US" altLang="ko-KR" sz="3000" dirty="0"/>
              <a:t>, </a:t>
            </a:r>
            <a:r>
              <a:rPr lang="ko-KR" altLang="en-US" sz="3000" dirty="0"/>
              <a:t>서예 </a:t>
            </a:r>
            <a:r>
              <a:rPr lang="en-US" altLang="ko-KR" sz="3000" dirty="0"/>
              <a:t>-&gt; </a:t>
            </a:r>
            <a:r>
              <a:rPr lang="ko-KR" altLang="en-US" sz="3000" dirty="0"/>
              <a:t>일본에 전파</a:t>
            </a:r>
            <a:endParaRPr lang="en-US" altLang="ko-KR" sz="1000" dirty="0"/>
          </a:p>
          <a:p>
            <a:pPr marL="0" indent="0">
              <a:buNone/>
            </a:pPr>
            <a:endParaRPr lang="en-US" altLang="ko-KR" sz="1000" dirty="0"/>
          </a:p>
          <a:p>
            <a:pPr marL="0" indent="0">
              <a:buNone/>
            </a:pPr>
            <a:endParaRPr lang="en-US" altLang="ko-KR" sz="3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2ADE79-790E-233C-B635-64B9800536A3}"/>
              </a:ext>
            </a:extLst>
          </p:cNvPr>
          <p:cNvSpPr txBox="1"/>
          <p:nvPr/>
        </p:nvSpPr>
        <p:spPr>
          <a:xfrm>
            <a:off x="838200" y="4312116"/>
            <a:ext cx="892975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altLang="ko-KR" sz="3000" dirty="0">
                <a:hlinkClick r:id="rId3"/>
              </a:rPr>
              <a:t>https://www.youtube.com/watch?v=gPNlti3gs2Q</a:t>
            </a:r>
            <a:endParaRPr lang="en-US" altLang="ko-KR" sz="3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경극과 가부키</a:t>
            </a:r>
            <a:endParaRPr lang="en-US" altLang="ko-KR" sz="3000" dirty="0"/>
          </a:p>
          <a:p>
            <a:pPr marL="0" indent="0">
              <a:buNone/>
            </a:pPr>
            <a:endParaRPr lang="ko-KR" altLang="en-US" sz="3000" dirty="0"/>
          </a:p>
          <a:p>
            <a:pPr marL="0" indent="0">
              <a:buNone/>
            </a:pPr>
            <a:r>
              <a:rPr lang="en-US" altLang="ko-KR" sz="3000" dirty="0">
                <a:hlinkClick r:id="rId4"/>
              </a:rPr>
              <a:t>https://www.youtube.com/watch?v=NYxnB0w3bJU</a:t>
            </a:r>
            <a:endParaRPr lang="en-US" altLang="ko-KR" sz="3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중국차</a:t>
            </a:r>
          </a:p>
        </p:txBody>
      </p:sp>
    </p:spTree>
    <p:extLst>
      <p:ext uri="{BB962C8B-B14F-4D97-AF65-F5344CB8AC3E}">
        <p14:creationId xmlns:p14="http://schemas.microsoft.com/office/powerpoint/2010/main" val="1394531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와이드스크린</PresentationFormat>
  <Paragraphs>11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중국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>정민정</cp:lastModifiedBy>
  <cp:revision>1</cp:revision>
  <dcterms:created xsi:type="dcterms:W3CDTF">2023-11-20T09:04:13Z</dcterms:created>
  <dcterms:modified xsi:type="dcterms:W3CDTF">2023-11-20T09:59:31Z</dcterms:modified>
</cp:coreProperties>
</file>