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30E4F-AA88-4FEA-AF90-CC3312C51575}" v="2" dt="2023-11-20T09:41:16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CA30E4F-AA88-4FEA-AF90-CC3312C51575}"/>
    <pc:docChg chg="addSld delSld modSld">
      <pc:chgData name="정민정" userId="814c37d6-cc4e-417e-8b80-46a1418ceadf" providerId="ADAL" clId="{6CA30E4F-AA88-4FEA-AF90-CC3312C51575}" dt="2023-11-20T09:41:17.889" v="3" actId="47"/>
      <pc:docMkLst>
        <pc:docMk/>
      </pc:docMkLst>
      <pc:sldChg chg="del">
        <pc:chgData name="정민정" userId="814c37d6-cc4e-417e-8b80-46a1418ceadf" providerId="ADAL" clId="{6CA30E4F-AA88-4FEA-AF90-CC3312C51575}" dt="2023-11-20T09:19:22.549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6CA30E4F-AA88-4FEA-AF90-CC3312C51575}" dt="2023-11-20T09:41:17.889" v="3" actId="47"/>
        <pc:sldMkLst>
          <pc:docMk/>
          <pc:sldMk cId="3757340504" sldId="277"/>
        </pc:sldMkLst>
      </pc:sldChg>
      <pc:sldChg chg="add">
        <pc:chgData name="정민정" userId="814c37d6-cc4e-417e-8b80-46a1418ceadf" providerId="ADAL" clId="{6CA30E4F-AA88-4FEA-AF90-CC3312C51575}" dt="2023-11-20T09:41:16.155" v="2"/>
        <pc:sldMkLst>
          <pc:docMk/>
          <pc:sldMk cId="158947022" sldId="29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yBs870C6Eo" TargetMode="External"/><Relationship Id="rId2" Type="http://schemas.openxmlformats.org/officeDocument/2006/relationships/hyperlink" Target="https://www.youtube.com/watch?v=C6XmFX7eg1Y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yF9qaaXPxx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65F1C7-5457-62AE-73C5-832B6FAF5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268412"/>
            <a:ext cx="10515600" cy="4321175"/>
          </a:xfrm>
        </p:spPr>
        <p:txBody>
          <a:bodyPr>
            <a:normAutofit/>
          </a:bodyPr>
          <a:lstStyle/>
          <a:p>
            <a:r>
              <a:rPr lang="en-US" altLang="ko-KR" sz="3000" dirty="0">
                <a:hlinkClick r:id="rId2"/>
              </a:rPr>
              <a:t>https://www.youtube.com/watch?v=C6XmFX7eg1Y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가부키 공연</a:t>
            </a:r>
            <a:br>
              <a:rPr lang="en-US" altLang="ko-KR" sz="3000" dirty="0"/>
            </a:br>
            <a:br>
              <a:rPr lang="en-US" altLang="ko-KR" sz="3000" dirty="0"/>
            </a:br>
            <a:r>
              <a:rPr lang="en-US" altLang="ko-KR" sz="3000" dirty="0">
                <a:hlinkClick r:id="rId3"/>
              </a:rPr>
              <a:t>https://www.youtube.com/watch?v=0yBs870C6Eo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가부키 설명</a:t>
            </a:r>
            <a:br>
              <a:rPr lang="en-US" altLang="ko-KR" sz="3000" dirty="0"/>
            </a:br>
            <a:br>
              <a:rPr lang="en-US" altLang="ko-KR" sz="3000" dirty="0"/>
            </a:br>
            <a:r>
              <a:rPr lang="en-US" altLang="ko-KR" sz="3000" dirty="0">
                <a:hlinkClick r:id="rId4"/>
              </a:rPr>
              <a:t>https://www.youtube.com/watch?v=yF9qaaXPxxk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 err="1"/>
              <a:t>봉오도리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5894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https://www.youtube.com/watch?v=C6XmFX7eg1Y -가부키 공연  https://www.youtube.com/watch?v=0yBs870C6Eo -가부키 설명  https://www.youtube.com/watch?v=yF9qaaXPxxk -봉오도리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2023-11-20T09:27:05Z</dcterms:created>
  <dcterms:modified xsi:type="dcterms:W3CDTF">2023-11-20T09:41:25Z</dcterms:modified>
</cp:coreProperties>
</file>